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470"/>
            <a:ext cx="6303203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8"/>
          <a:stretch/>
        </p:blipFill>
        <p:spPr bwMode="auto">
          <a:xfrm>
            <a:off x="5652120" y="3717032"/>
            <a:ext cx="31868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" y="196328"/>
            <a:ext cx="4104456" cy="22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077072" cy="288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49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1"/>
            <a:ext cx="7520940" cy="784889"/>
          </a:xfrm>
        </p:spPr>
        <p:txBody>
          <a:bodyPr/>
          <a:lstStyle/>
          <a:p>
            <a:pPr algn="ctr"/>
            <a:r>
              <a:rPr lang="ru-RU" dirty="0" smtClean="0"/>
              <a:t>Текст «Зим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й в лесу»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568952" cy="5208692"/>
          </a:xfrm>
        </p:spPr>
        <p:txBody>
          <a:bodyPr/>
          <a:lstStyle/>
          <a:p>
            <a:r>
              <a:rPr lang="ru-RU" sz="2000" dirty="0" smtClean="0"/>
              <a:t>Давн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 </a:t>
            </a:r>
            <a:r>
              <a:rPr lang="ru-RU" sz="2000" dirty="0"/>
              <a:t>к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нчилась 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сень. </a:t>
            </a:r>
            <a:endParaRPr lang="ru-RU" sz="2000" dirty="0" smtClean="0"/>
          </a:p>
          <a:p>
            <a:r>
              <a:rPr lang="ru-RU" sz="2000" dirty="0" smtClean="0"/>
              <a:t>Пришл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</a:t>
            </a:r>
            <a:r>
              <a:rPr lang="ru-RU" sz="2000" dirty="0"/>
              <a:t>мор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зная зим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Пуш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стый </a:t>
            </a:r>
            <a:r>
              <a:rPr lang="ru-RU" sz="2000" dirty="0"/>
              <a:t>снег накр</a:t>
            </a:r>
            <a:r>
              <a:rPr lang="ru-RU" sz="2000" dirty="0">
                <a:solidFill>
                  <a:srgbClr val="FF0000"/>
                </a:solidFill>
              </a:rPr>
              <a:t>ы</a:t>
            </a:r>
            <a:r>
              <a:rPr lang="ru-RU" sz="2000" dirty="0"/>
              <a:t>л с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сны и 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/>
              <a:t>ли б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/>
              <a:t>лыми ш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пками. </a:t>
            </a:r>
            <a:endParaRPr lang="ru-RU" sz="2000" dirty="0" smtClean="0"/>
          </a:p>
          <a:p>
            <a:r>
              <a:rPr lang="ru-RU" sz="2000" dirty="0" smtClean="0"/>
              <a:t>Снег </a:t>
            </a:r>
            <a:r>
              <a:rPr lang="ru-RU" sz="2000" dirty="0"/>
              <a:t>покр</a:t>
            </a:r>
            <a:r>
              <a:rPr lang="ru-RU" sz="2000" dirty="0">
                <a:solidFill>
                  <a:srgbClr val="FF0000"/>
                </a:solidFill>
              </a:rPr>
              <a:t>ы</a:t>
            </a:r>
            <a:r>
              <a:rPr lang="ru-RU" sz="2000" dirty="0"/>
              <a:t>л з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/>
              <a:t>млю и дер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/>
              <a:t>вья. </a:t>
            </a:r>
            <a:endParaRPr lang="ru-RU" sz="2000" dirty="0" smtClean="0"/>
          </a:p>
          <a:p>
            <a:r>
              <a:rPr lang="ru-RU" sz="2000" dirty="0" smtClean="0"/>
              <a:t>Т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хо </a:t>
            </a:r>
            <a:r>
              <a:rPr lang="ru-RU" sz="2000" dirty="0"/>
              <a:t>зим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й в лес</a:t>
            </a:r>
            <a:r>
              <a:rPr lang="ru-RU" sz="2000" dirty="0">
                <a:solidFill>
                  <a:srgbClr val="FF0000"/>
                </a:solidFill>
              </a:rPr>
              <a:t>у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Т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/>
              <a:t>лько </a:t>
            </a:r>
            <a:r>
              <a:rPr lang="ru-RU" sz="2000" dirty="0"/>
              <a:t>д</a:t>
            </a:r>
            <a:r>
              <a:rPr lang="ru-RU" sz="2000" dirty="0">
                <a:solidFill>
                  <a:srgbClr val="FF0000"/>
                </a:solidFill>
              </a:rPr>
              <a:t>я</a:t>
            </a:r>
            <a:r>
              <a:rPr lang="ru-RU" sz="2000" dirty="0"/>
              <a:t>тел стуч</a:t>
            </a:r>
            <a:r>
              <a:rPr lang="ru-RU" sz="2000" dirty="0">
                <a:solidFill>
                  <a:srgbClr val="FF0000"/>
                </a:solidFill>
              </a:rPr>
              <a:t>и</a:t>
            </a:r>
            <a:r>
              <a:rPr lang="ru-RU" sz="2000" dirty="0"/>
              <a:t>т по д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/>
              <a:t>реву. </a:t>
            </a:r>
            <a:endParaRPr lang="ru-RU" sz="2000" dirty="0" smtClean="0"/>
          </a:p>
          <a:p>
            <a:r>
              <a:rPr lang="ru-RU" sz="2000" dirty="0" smtClean="0"/>
              <a:t>Прибеж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ла </a:t>
            </a:r>
            <a:r>
              <a:rPr lang="ru-RU" sz="2000" dirty="0"/>
              <a:t>в лес соб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ка. </a:t>
            </a:r>
            <a:endParaRPr lang="ru-RU" sz="2000" dirty="0" smtClean="0"/>
          </a:p>
          <a:p>
            <a:r>
              <a:rPr lang="ru-RU" sz="2000" dirty="0" smtClean="0"/>
              <a:t>Соб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ка </a:t>
            </a:r>
            <a:r>
              <a:rPr lang="ru-RU" sz="2000" dirty="0"/>
              <a:t>ув</a:t>
            </a:r>
            <a:r>
              <a:rPr lang="ru-RU" sz="2000" dirty="0">
                <a:solidFill>
                  <a:srgbClr val="FF0000"/>
                </a:solidFill>
              </a:rPr>
              <a:t>и</a:t>
            </a:r>
            <a:r>
              <a:rPr lang="ru-RU" sz="2000" dirty="0"/>
              <a:t>дела б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/>
              <a:t>лку и гр</a:t>
            </a:r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/>
              <a:t>мко зал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/>
              <a:t>яла.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443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80920" cy="4491837"/>
          </a:xfrm>
        </p:spPr>
        <p:txBody>
          <a:bodyPr/>
          <a:lstStyle/>
          <a:p>
            <a:r>
              <a:rPr lang="ru-RU" sz="2000" dirty="0"/>
              <a:t>Вопросы к тексту:</a:t>
            </a:r>
          </a:p>
          <a:p>
            <a:r>
              <a:rPr lang="ru-RU" sz="2000" dirty="0"/>
              <a:t>Какой лес зимой?</a:t>
            </a:r>
          </a:p>
          <a:p>
            <a:r>
              <a:rPr lang="ru-RU" sz="2000" dirty="0"/>
              <a:t>Что лежит на земле и на деревьях?</a:t>
            </a:r>
          </a:p>
          <a:p>
            <a:r>
              <a:rPr lang="ru-RU" sz="2000" dirty="0"/>
              <a:t>Что делает дятел?</a:t>
            </a:r>
          </a:p>
          <a:p>
            <a:r>
              <a:rPr lang="ru-RU" sz="2000" dirty="0"/>
              <a:t>Кого увидела собака в лесу?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Повтори: </a:t>
            </a:r>
            <a:r>
              <a:rPr lang="ru-RU" sz="2000" dirty="0" smtClean="0"/>
              <a:t>зима – зимой, осень</a:t>
            </a:r>
            <a:r>
              <a:rPr lang="ru-RU" sz="2000" dirty="0"/>
              <a:t>, пришла зима, пушистый снег, дятел стучит, </a:t>
            </a:r>
            <a:r>
              <a:rPr lang="ru-RU" sz="2000" dirty="0" smtClean="0"/>
              <a:t>собака залаяла, увидела белку</a:t>
            </a:r>
            <a:r>
              <a:rPr lang="ru-RU" sz="2000" smtClean="0"/>
              <a:t>, стучит по дереву.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0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орфоэпии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62467"/>
              </p:ext>
            </p:extLst>
          </p:nvPr>
        </p:nvGraphicFramePr>
        <p:xfrm>
          <a:off x="323528" y="1484784"/>
          <a:ext cx="8569326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38"/>
                <a:gridCol w="53292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Безударное О в словах говорим</a:t>
                      </a:r>
                      <a:r>
                        <a:rPr lang="ru-RU" baseline="0" dirty="0" smtClean="0"/>
                        <a:t> как 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зная, п</a:t>
                      </a:r>
                      <a:r>
                        <a:rPr lang="en-US" dirty="0" smtClean="0"/>
                        <a:t>ō</a:t>
                      </a:r>
                      <a:r>
                        <a:rPr lang="ru-RU" dirty="0" smtClean="0"/>
                        <a:t>крыл,</a:t>
                      </a:r>
                      <a:r>
                        <a:rPr lang="ru-RU" baseline="0" dirty="0" smtClean="0"/>
                        <a:t> тих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тольк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, п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 дереву, с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бака, </a:t>
                      </a:r>
                      <a:r>
                        <a:rPr lang="ru-RU" baseline="0" dirty="0" err="1" smtClean="0"/>
                        <a:t>громк</a:t>
                      </a:r>
                      <a:r>
                        <a:rPr lang="en-US" baseline="0" dirty="0" smtClean="0"/>
                        <a:t>ō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Звонкие согласные в конце слов говорим как</a:t>
                      </a:r>
                      <a:r>
                        <a:rPr lang="ru-RU" baseline="0" dirty="0" smtClean="0"/>
                        <a:t> глухие.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Снег(к)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86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6" y="365760"/>
            <a:ext cx="8622024" cy="548640"/>
          </a:xfrm>
        </p:spPr>
        <p:txBody>
          <a:bodyPr/>
          <a:lstStyle/>
          <a:p>
            <a:pPr algn="ctr"/>
            <a:r>
              <a:rPr lang="ru-RU" dirty="0" smtClean="0"/>
              <a:t>Расставь слова в предложениях по порядку.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Морозная, пришла, зима.</a:t>
            </a:r>
          </a:p>
          <a:p>
            <a:r>
              <a:rPr lang="ru-RU" sz="2500" dirty="0"/>
              <a:t>Землю, снег, покрыл, и, деревья.</a:t>
            </a:r>
          </a:p>
          <a:p>
            <a:r>
              <a:rPr lang="ru-RU" sz="2500" dirty="0" smtClean="0"/>
              <a:t>В, зимой, тихо, лесу.</a:t>
            </a:r>
          </a:p>
          <a:p>
            <a:r>
              <a:rPr lang="ru-RU" sz="2500" dirty="0" smtClean="0"/>
              <a:t>Дятел, дереву, по, только, стучит.</a:t>
            </a:r>
          </a:p>
          <a:p>
            <a:r>
              <a:rPr lang="ru-RU" sz="2500" dirty="0" smtClean="0"/>
              <a:t>Белку, громко, собака, и, залаяла, увидела.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767236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</TotalTime>
  <Words>204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Презентация PowerPoint</vt:lpstr>
      <vt:lpstr>Текст «Зимой в лесу» </vt:lpstr>
      <vt:lpstr>Презентация PowerPoint</vt:lpstr>
      <vt:lpstr>Правила орфоэпии</vt:lpstr>
      <vt:lpstr>Расставь слова в предложениях по порядку.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Алехина</dc:creator>
  <cp:lastModifiedBy>Ale_Nika@outlook.com</cp:lastModifiedBy>
  <cp:revision>5</cp:revision>
  <dcterms:created xsi:type="dcterms:W3CDTF">2025-11-01T08:08:26Z</dcterms:created>
  <dcterms:modified xsi:type="dcterms:W3CDTF">2025-12-17T13:58:27Z</dcterms:modified>
</cp:coreProperties>
</file>