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73"/>
            <a:ext cx="5760640" cy="472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26732"/>
            <a:ext cx="4966176" cy="200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92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 «З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мние заб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389120"/>
          </a:xfrm>
        </p:spPr>
        <p:txBody>
          <a:bodyPr/>
          <a:lstStyle/>
          <a:p>
            <a:r>
              <a:rPr lang="ru-RU" dirty="0" smtClean="0"/>
              <a:t>Пришл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зим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 двор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 больш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е сугр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бы.</a:t>
            </a:r>
          </a:p>
          <a:p>
            <a:r>
              <a:rPr lang="ru-RU" dirty="0" smtClean="0"/>
              <a:t>Сер</a:t>
            </a:r>
            <a:r>
              <a:rPr lang="ru-RU" dirty="0" smtClean="0">
                <a:solidFill>
                  <a:srgbClr val="FF0000"/>
                </a:solidFill>
              </a:rPr>
              <a:t>ё</a:t>
            </a:r>
            <a:r>
              <a:rPr lang="ru-RU" dirty="0" smtClean="0"/>
              <a:t>жа и В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ся вз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ли коньк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и побеж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ли на кат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к.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ля и В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ва кат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ются на с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нках с гор</a:t>
            </a:r>
            <a:r>
              <a:rPr lang="ru-RU" dirty="0" smtClean="0">
                <a:solidFill>
                  <a:srgbClr val="FF0000"/>
                </a:solidFill>
              </a:rPr>
              <a:t>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Малыш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игр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ют в снежк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и л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пят снеговик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село реб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там зим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й!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99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Вопросы:</a:t>
            </a:r>
          </a:p>
          <a:p>
            <a:r>
              <a:rPr lang="ru-RU" dirty="0" smtClean="0"/>
              <a:t>1. Какое время года наступило?</a:t>
            </a:r>
          </a:p>
          <a:p>
            <a:r>
              <a:rPr lang="ru-RU" dirty="0" smtClean="0"/>
              <a:t>2. Нарисуй сугроб.</a:t>
            </a:r>
          </a:p>
          <a:p>
            <a:r>
              <a:rPr lang="ru-RU" dirty="0" smtClean="0"/>
              <a:t>3. Что делают Серёжа и Вася?</a:t>
            </a:r>
          </a:p>
          <a:p>
            <a:r>
              <a:rPr lang="ru-RU" dirty="0" smtClean="0"/>
              <a:t>4. Кто катается с горы?</a:t>
            </a:r>
          </a:p>
          <a:p>
            <a:r>
              <a:rPr lang="ru-RU" dirty="0" smtClean="0"/>
              <a:t>5. Чем занимаются малыши?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Словарь: взяли коньки, катаются на санках, играют в снежки, лепят снеговика.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55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Правила орфоэпии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681613"/>
              </p:ext>
            </p:extLst>
          </p:nvPr>
        </p:nvGraphicFramePr>
        <p:xfrm>
          <a:off x="683568" y="2060847"/>
          <a:ext cx="777686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528059">
                <a:tc>
                  <a:txBody>
                    <a:bodyPr/>
                    <a:lstStyle/>
                    <a:p>
                      <a:r>
                        <a:rPr lang="ru-RU" dirty="0" smtClean="0"/>
                        <a:t>Безударное  О в словах произносим как 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дв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smtClean="0"/>
                        <a:t>ре, б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err="1" smtClean="0"/>
                        <a:t>льшие</a:t>
                      </a:r>
                      <a:r>
                        <a:rPr lang="ru-RU" dirty="0" smtClean="0"/>
                        <a:t>,  п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smtClean="0"/>
                        <a:t>бежали,</a:t>
                      </a:r>
                      <a:r>
                        <a:rPr lang="ru-RU" baseline="0" dirty="0" smtClean="0"/>
                        <a:t>  с г</a:t>
                      </a:r>
                      <a:r>
                        <a:rPr lang="en-US" baseline="0" dirty="0" smtClean="0"/>
                        <a:t>ō</a:t>
                      </a:r>
                      <a:r>
                        <a:rPr lang="ru-RU" baseline="0" dirty="0" err="1" smtClean="0"/>
                        <a:t>ры</a:t>
                      </a:r>
                      <a:r>
                        <a:rPr lang="ru-RU" baseline="0" dirty="0" smtClean="0"/>
                        <a:t>, снег</a:t>
                      </a:r>
                      <a:r>
                        <a:rPr lang="en-US" baseline="0" dirty="0" smtClean="0"/>
                        <a:t>ō</a:t>
                      </a:r>
                      <a:r>
                        <a:rPr lang="ru-RU" baseline="0" dirty="0" smtClean="0"/>
                        <a:t>вика, весел</a:t>
                      </a:r>
                      <a:r>
                        <a:rPr lang="en-US" baseline="0" dirty="0" smtClean="0"/>
                        <a:t>ō</a:t>
                      </a:r>
                      <a:r>
                        <a:rPr lang="ru-RU" baseline="0" dirty="0" smtClean="0"/>
                        <a:t>, к</a:t>
                      </a:r>
                      <a:r>
                        <a:rPr lang="en-US" baseline="0" dirty="0" smtClean="0"/>
                        <a:t>ō</a:t>
                      </a:r>
                      <a:r>
                        <a:rPr lang="ru-RU" baseline="0" dirty="0" err="1" smtClean="0"/>
                        <a:t>ньки</a:t>
                      </a:r>
                      <a:endParaRPr lang="ru-RU" dirty="0"/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ru-RU" dirty="0" smtClean="0"/>
                        <a:t>Звонкие согласные перед глухими и в</a:t>
                      </a:r>
                      <a:r>
                        <a:rPr lang="ru-RU" baseline="0" dirty="0" smtClean="0"/>
                        <a:t> конце слова говорим как глухие.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В(ф)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снеж</a:t>
                      </a:r>
                      <a:r>
                        <a:rPr lang="ru-RU" baseline="0" dirty="0" smtClean="0"/>
                        <a:t>(ш)</a:t>
                      </a:r>
                      <a:r>
                        <a:rPr lang="ru-RU" baseline="0" dirty="0" err="1" smtClean="0"/>
                        <a:t>ки</a:t>
                      </a:r>
                      <a:endParaRPr lang="ru-RU" dirty="0"/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ru-RU" dirty="0" smtClean="0"/>
                        <a:t>Глухие согласные перед звонкими говорим</a:t>
                      </a:r>
                      <a:r>
                        <a:rPr lang="ru-RU" baseline="0" dirty="0" smtClean="0"/>
                        <a:t> как звонкие.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С(з) горы</a:t>
                      </a:r>
                      <a:endParaRPr lang="ru-RU" dirty="0"/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ru-RU" dirty="0" smtClean="0"/>
                        <a:t>Окончания глаголов</a:t>
                      </a:r>
                      <a:r>
                        <a:rPr lang="ru-RU" baseline="0" dirty="0" smtClean="0"/>
                        <a:t> –</a:t>
                      </a:r>
                      <a:r>
                        <a:rPr lang="ru-RU" baseline="0" dirty="0" err="1" smtClean="0"/>
                        <a:t>тся</a:t>
                      </a:r>
                      <a:r>
                        <a:rPr lang="ru-RU" baseline="0" dirty="0" smtClean="0"/>
                        <a:t>, -</a:t>
                      </a:r>
                      <a:r>
                        <a:rPr lang="ru-RU" baseline="0" dirty="0" err="1" smtClean="0"/>
                        <a:t>ться</a:t>
                      </a:r>
                      <a:r>
                        <a:rPr lang="ru-RU" baseline="0" dirty="0" smtClean="0"/>
                        <a:t> говорим как –</a:t>
                      </a:r>
                      <a:r>
                        <a:rPr lang="ru-RU" baseline="0" dirty="0" err="1" smtClean="0"/>
                        <a:t>ца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Катаются - </a:t>
                      </a:r>
                      <a:r>
                        <a:rPr lang="ru-RU" dirty="0" err="1" smtClean="0"/>
                        <a:t>катаюца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45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«Скажи по-другому»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046336"/>
              </p:ext>
            </p:extLst>
          </p:nvPr>
        </p:nvGraphicFramePr>
        <p:xfrm>
          <a:off x="467544" y="2060849"/>
          <a:ext cx="8280920" cy="4493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748883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Пришла  зима.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Наступила  зима.</a:t>
                      </a:r>
                      <a:endParaRPr lang="ru-RU" dirty="0"/>
                    </a:p>
                  </a:txBody>
                  <a:tcPr/>
                </a:tc>
              </a:tr>
              <a:tr h="748883">
                <a:tc>
                  <a:txBody>
                    <a:bodyPr/>
                    <a:lstStyle/>
                    <a:p>
                      <a:r>
                        <a:rPr lang="ru-RU" dirty="0" smtClean="0"/>
                        <a:t>Во дворе</a:t>
                      </a:r>
                      <a:r>
                        <a:rPr lang="ru-RU" baseline="0" dirty="0" smtClean="0"/>
                        <a:t> большие сугробы.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Намело большие</a:t>
                      </a:r>
                      <a:r>
                        <a:rPr lang="ru-RU" baseline="0" dirty="0" smtClean="0"/>
                        <a:t> сугробы.</a:t>
                      </a:r>
                      <a:endParaRPr lang="ru-RU" dirty="0"/>
                    </a:p>
                  </a:txBody>
                  <a:tcPr/>
                </a:tc>
              </a:tr>
              <a:tr h="748883">
                <a:tc>
                  <a:txBody>
                    <a:bodyPr/>
                    <a:lstStyle/>
                    <a:p>
                      <a:r>
                        <a:rPr lang="ru-RU" dirty="0" smtClean="0"/>
                        <a:t>Оля и Вова катаются на санках</a:t>
                      </a:r>
                      <a:r>
                        <a:rPr lang="ru-RU" baseline="0" dirty="0" smtClean="0"/>
                        <a:t> с горы.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Оля</a:t>
                      </a:r>
                      <a:r>
                        <a:rPr lang="ru-RU" baseline="0" dirty="0" smtClean="0"/>
                        <a:t> и Вова едут на санках с горы.</a:t>
                      </a:r>
                      <a:endParaRPr lang="ru-RU" dirty="0"/>
                    </a:p>
                  </a:txBody>
                  <a:tcPr/>
                </a:tc>
              </a:tr>
              <a:tr h="748883">
                <a:tc>
                  <a:txBody>
                    <a:bodyPr/>
                    <a:lstStyle/>
                    <a:p>
                      <a:r>
                        <a:rPr lang="ru-RU" dirty="0" smtClean="0"/>
                        <a:t>Малыши лепят снеговика.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</a:t>
                      </a:r>
                      <a:r>
                        <a:rPr lang="ru-RU" baseline="0" dirty="0" smtClean="0"/>
                        <a:t> лепят снежную бабу.</a:t>
                      </a:r>
                      <a:endParaRPr lang="ru-RU" dirty="0"/>
                    </a:p>
                  </a:txBody>
                  <a:tcPr/>
                </a:tc>
              </a:tr>
              <a:tr h="748883">
                <a:tc>
                  <a:txBody>
                    <a:bodyPr/>
                    <a:lstStyle/>
                    <a:p>
                      <a:r>
                        <a:rPr lang="ru-RU" dirty="0" smtClean="0"/>
                        <a:t>Серёжа и Вася взяли</a:t>
                      </a:r>
                      <a:r>
                        <a:rPr lang="ru-RU" baseline="0" dirty="0" smtClean="0"/>
                        <a:t> коньки и побежали на каток.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Мальчики  катаются на коньках.</a:t>
                      </a:r>
                      <a:endParaRPr lang="ru-RU" dirty="0"/>
                    </a:p>
                  </a:txBody>
                  <a:tcPr/>
                </a:tc>
              </a:tr>
              <a:tr h="748883">
                <a:tc>
                  <a:txBody>
                    <a:bodyPr/>
                    <a:lstStyle/>
                    <a:p>
                      <a:r>
                        <a:rPr lang="ru-RU" dirty="0" smtClean="0"/>
                        <a:t>Зимние забавы.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Зимние игры (развлечения).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48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911"/>
            <a:ext cx="8229600" cy="954817"/>
          </a:xfrm>
        </p:spPr>
        <p:txBody>
          <a:bodyPr/>
          <a:lstStyle/>
          <a:p>
            <a:pPr algn="ctr"/>
            <a:r>
              <a:rPr lang="ru-RU" dirty="0" smtClean="0"/>
              <a:t>Отгадай загадки.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07660"/>
            <a:ext cx="6048672" cy="28083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dirty="0" smtClean="0"/>
              <a:t>1. Всё лето стояли, зимы ожидали.</a:t>
            </a:r>
          </a:p>
          <a:p>
            <a:pPr marL="0" indent="0">
              <a:buNone/>
            </a:pPr>
            <a:r>
              <a:rPr lang="ru-RU" sz="2000" dirty="0" smtClean="0"/>
              <a:t>Дождались поры -  помчались с горы.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2. Есть </a:t>
            </a:r>
            <a:r>
              <a:rPr lang="ru-RU" sz="2000" dirty="0"/>
              <a:t>обувь </a:t>
            </a:r>
            <a:r>
              <a:rPr lang="ru-RU" sz="2000" dirty="0" smtClean="0"/>
              <a:t> </a:t>
            </a:r>
            <a:r>
              <a:rPr lang="ru-RU" sz="2000" dirty="0"/>
              <a:t>непростая</a:t>
            </a:r>
            <a:r>
              <a:rPr lang="ru-RU" sz="2000" dirty="0" smtClean="0"/>
              <a:t>, </a:t>
            </a:r>
            <a:r>
              <a:rPr lang="ru-RU" sz="2000" dirty="0"/>
              <a:t>по льду меня катает,</a:t>
            </a:r>
            <a:br>
              <a:rPr lang="ru-RU" sz="2000" dirty="0"/>
            </a:br>
            <a:r>
              <a:rPr lang="ru-RU" sz="2000" dirty="0" smtClean="0"/>
              <a:t>И лишь </a:t>
            </a:r>
            <a:r>
              <a:rPr lang="ru-RU" sz="2000" dirty="0"/>
              <a:t>застынет </a:t>
            </a:r>
            <a:r>
              <a:rPr lang="ru-RU" sz="2000" dirty="0" smtClean="0"/>
              <a:t>лед, я  на катке   </a:t>
            </a:r>
            <a:r>
              <a:rPr lang="ru-RU" sz="2000" dirty="0"/>
              <a:t>помчу </a:t>
            </a:r>
            <a:r>
              <a:rPr lang="ru-RU" sz="2000" dirty="0" smtClean="0"/>
              <a:t>  </a:t>
            </a:r>
            <a:r>
              <a:rPr lang="ru-RU" sz="2000" dirty="0"/>
              <a:t>вперед.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3</a:t>
            </a:r>
            <a:r>
              <a:rPr lang="ru-RU" sz="2000" dirty="0"/>
              <a:t>. По снегу быстро мчатся</a:t>
            </a:r>
            <a:r>
              <a:rPr lang="ru-RU" sz="2000" dirty="0" smtClean="0"/>
              <a:t>, им </a:t>
            </a:r>
            <a:r>
              <a:rPr lang="ru-RU" sz="2000" dirty="0"/>
              <a:t>не страшны сугробы,</a:t>
            </a:r>
            <a:br>
              <a:rPr lang="ru-RU" sz="2000" dirty="0"/>
            </a:br>
            <a:r>
              <a:rPr lang="ru-RU" sz="2000" dirty="0"/>
              <a:t>И палки </a:t>
            </a:r>
            <a:r>
              <a:rPr lang="ru-RU" sz="2000" dirty="0" smtClean="0"/>
              <a:t>пригодятся, чтоб  было нам  </a:t>
            </a:r>
            <a:r>
              <a:rPr lang="ru-RU" sz="2000" dirty="0"/>
              <a:t>удобней </a:t>
            </a:r>
            <a:r>
              <a:rPr lang="ru-RU" sz="2000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45516"/>
            <a:ext cx="6624736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950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</TotalTime>
  <Words>275</Words>
  <Application>Microsoft Office PowerPoint</Application>
  <PresentationFormat>Экран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Презентация PowerPoint</vt:lpstr>
      <vt:lpstr>Текст «Зимние забавы»</vt:lpstr>
      <vt:lpstr>Презентация PowerPoint</vt:lpstr>
      <vt:lpstr>Правила орфоэпии</vt:lpstr>
      <vt:lpstr>Игра «Скажи по-другому»</vt:lpstr>
      <vt:lpstr>Отгадай загадки.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 Алехина</dc:creator>
  <cp:lastModifiedBy>Ale_Nika@outlook.com</cp:lastModifiedBy>
  <cp:revision>6</cp:revision>
  <dcterms:created xsi:type="dcterms:W3CDTF">2025-12-18T10:20:11Z</dcterms:created>
  <dcterms:modified xsi:type="dcterms:W3CDTF">2025-12-18T14:14:39Z</dcterms:modified>
</cp:coreProperties>
</file>