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49694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203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467600" cy="706090"/>
          </a:xfrm>
        </p:spPr>
        <p:txBody>
          <a:bodyPr/>
          <a:lstStyle/>
          <a:p>
            <a:pPr algn="ctr"/>
            <a:r>
              <a:rPr lang="ru-RU" b="1" dirty="0" smtClean="0"/>
              <a:t>Текст «Заб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/>
              <a:t>та о пт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/>
              <a:t>цах»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7467600" cy="4873752"/>
          </a:xfrm>
        </p:spPr>
        <p:txBody>
          <a:bodyPr/>
          <a:lstStyle/>
          <a:p>
            <a:r>
              <a:rPr lang="ru-RU" dirty="0" smtClean="0"/>
              <a:t>В шк</a:t>
            </a:r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льном сад</a:t>
            </a:r>
            <a:r>
              <a:rPr lang="ru-RU" dirty="0" smtClean="0">
                <a:solidFill>
                  <a:srgbClr val="FF0000"/>
                </a:solidFill>
              </a:rPr>
              <a:t>у</a:t>
            </a:r>
            <a:r>
              <a:rPr lang="ru-RU" dirty="0" smtClean="0"/>
              <a:t> реб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та пов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сили корм</a:t>
            </a:r>
            <a:r>
              <a:rPr lang="ru-RU" dirty="0" smtClean="0">
                <a:solidFill>
                  <a:srgbClr val="FF0000"/>
                </a:solidFill>
              </a:rPr>
              <a:t>у</a:t>
            </a:r>
            <a:r>
              <a:rPr lang="ru-RU" dirty="0" smtClean="0"/>
              <a:t>шки.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У</a:t>
            </a:r>
            <a:r>
              <a:rPr lang="ru-RU" dirty="0" smtClean="0"/>
              <a:t>тром он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насып</a:t>
            </a:r>
            <a:r>
              <a:rPr lang="ru-RU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ют в корм</a:t>
            </a:r>
            <a:r>
              <a:rPr lang="ru-RU" dirty="0" smtClean="0">
                <a:solidFill>
                  <a:srgbClr val="FF0000"/>
                </a:solidFill>
              </a:rPr>
              <a:t>у</a:t>
            </a:r>
            <a:r>
              <a:rPr lang="ru-RU" dirty="0" smtClean="0"/>
              <a:t>шки кр</a:t>
            </a:r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шки хл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ба, с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мечки и зерн</a:t>
            </a:r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сад прилет</a:t>
            </a:r>
            <a:r>
              <a:rPr lang="ru-RU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ют син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чки, снегир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, воробь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и друг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е пт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цы.</a:t>
            </a:r>
          </a:p>
          <a:p>
            <a:r>
              <a:rPr lang="ru-RU" dirty="0" smtClean="0"/>
              <a:t>Он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клю</a:t>
            </a:r>
            <a:r>
              <a:rPr lang="ru-RU" dirty="0" smtClean="0">
                <a:solidFill>
                  <a:srgbClr val="FF0000"/>
                </a:solidFill>
              </a:rPr>
              <a:t>ю</a:t>
            </a:r>
            <a:r>
              <a:rPr lang="ru-RU" dirty="0" smtClean="0"/>
              <a:t>т корм.</a:t>
            </a:r>
          </a:p>
          <a:p>
            <a:r>
              <a:rPr lang="ru-RU" dirty="0" smtClean="0"/>
              <a:t>Всю з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му реб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та к</a:t>
            </a:r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рмят птиц.</a:t>
            </a:r>
          </a:p>
          <a:p>
            <a:r>
              <a:rPr lang="ru-RU" dirty="0" smtClean="0"/>
              <a:t>Он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– друзь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 птиц!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018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88640"/>
            <a:ext cx="7467600" cy="48737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Вопросы:</a:t>
            </a:r>
          </a:p>
          <a:p>
            <a:r>
              <a:rPr lang="ru-RU" dirty="0" smtClean="0"/>
              <a:t>1. Для кого дети повесили кормушки?</a:t>
            </a:r>
          </a:p>
          <a:p>
            <a:r>
              <a:rPr lang="ru-RU" dirty="0" smtClean="0"/>
              <a:t>2. Какие птицы прилетают  в сад?</a:t>
            </a:r>
          </a:p>
          <a:p>
            <a:r>
              <a:rPr lang="ru-RU" dirty="0" smtClean="0"/>
              <a:t>3. Почему ребята – друзья птиц?</a:t>
            </a:r>
          </a:p>
          <a:p>
            <a:r>
              <a:rPr lang="ru-RU" dirty="0" smtClean="0"/>
              <a:t>4. Ты кормишь птиц зимой?</a:t>
            </a:r>
          </a:p>
          <a:p>
            <a:r>
              <a:rPr lang="ru-RU" dirty="0" smtClean="0"/>
              <a:t>5. Назови </a:t>
            </a:r>
            <a:r>
              <a:rPr lang="ru-RU" smtClean="0"/>
              <a:t>зимующих птиц.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Словарь: корм, кормушка, в кормушку, воробьи, синицы, голуби, семечки, зерно, крошки хлеба.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14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467600" cy="634082"/>
          </a:xfrm>
        </p:spPr>
        <p:txBody>
          <a:bodyPr/>
          <a:lstStyle/>
          <a:p>
            <a:pPr algn="ctr"/>
            <a:r>
              <a:rPr lang="ru-RU" b="1" dirty="0" smtClean="0"/>
              <a:t>Правила орфоэпии</a:t>
            </a:r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307091"/>
              </p:ext>
            </p:extLst>
          </p:nvPr>
        </p:nvGraphicFramePr>
        <p:xfrm>
          <a:off x="683568" y="1412776"/>
          <a:ext cx="7848872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4608512"/>
              </a:tblGrid>
              <a:tr h="637684">
                <a:tc>
                  <a:txBody>
                    <a:bodyPr/>
                    <a:lstStyle/>
                    <a:p>
                      <a:r>
                        <a:rPr lang="ru-RU" dirty="0" smtClean="0"/>
                        <a:t>Безударное О в словах произносим как А.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smtClean="0"/>
                        <a:t>весили, к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err="1" smtClean="0"/>
                        <a:t>рмушки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школьн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smtClean="0"/>
                        <a:t>м, утр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smtClean="0"/>
                        <a:t>м, в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err="1" smtClean="0"/>
                        <a:t>ро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err="1" smtClean="0"/>
                        <a:t>бьи</a:t>
                      </a:r>
                      <a:r>
                        <a:rPr lang="ru-RU" dirty="0" smtClean="0"/>
                        <a:t>,  </a:t>
                      </a:r>
                      <a:r>
                        <a:rPr lang="en-US" dirty="0" smtClean="0"/>
                        <a:t>ō</a:t>
                      </a:r>
                      <a:r>
                        <a:rPr lang="ru-RU" dirty="0" smtClean="0"/>
                        <a:t>ни,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baseline="0" dirty="0" smtClean="0"/>
                        <a:t>ō</a:t>
                      </a:r>
                      <a:r>
                        <a:rPr lang="ru-RU" baseline="0" dirty="0" smtClean="0"/>
                        <a:t> птицах.</a:t>
                      </a:r>
                      <a:endParaRPr lang="ru-RU" dirty="0"/>
                    </a:p>
                  </a:txBody>
                  <a:tcPr/>
                </a:tc>
              </a:tr>
              <a:tr h="365234">
                <a:tc>
                  <a:txBody>
                    <a:bodyPr/>
                    <a:lstStyle/>
                    <a:p>
                      <a:r>
                        <a:rPr lang="ru-RU" dirty="0" smtClean="0"/>
                        <a:t>Звонкие согласные перед глухими и в конце слова произносим</a:t>
                      </a:r>
                      <a:r>
                        <a:rPr lang="ru-RU" baseline="0" dirty="0" smtClean="0"/>
                        <a:t> как глухие.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В(ф) саду, в(ф)</a:t>
                      </a:r>
                      <a:r>
                        <a:rPr lang="ru-RU" dirty="0" err="1" smtClean="0"/>
                        <a:t>сю</a:t>
                      </a:r>
                      <a:r>
                        <a:rPr lang="ru-RU" dirty="0" smtClean="0"/>
                        <a:t>, в(ф) школьном, </a:t>
                      </a:r>
                      <a:endParaRPr lang="ru-RU" dirty="0"/>
                    </a:p>
                  </a:txBody>
                  <a:tcPr/>
                </a:tc>
              </a:tr>
              <a:tr h="36523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133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91264" cy="134076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Послушай, как говорит учитель. Повтори. (Слитное произнесение предлогов, союзов, частиц, местоимений со словами.)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 птицах</a:t>
            </a:r>
          </a:p>
          <a:p>
            <a:r>
              <a:rPr lang="ru-RU" dirty="0" smtClean="0"/>
              <a:t>В школьном</a:t>
            </a:r>
          </a:p>
          <a:p>
            <a:r>
              <a:rPr lang="ru-RU" dirty="0" smtClean="0"/>
              <a:t>И зерно</a:t>
            </a:r>
          </a:p>
          <a:p>
            <a:r>
              <a:rPr lang="ru-RU" dirty="0" smtClean="0"/>
              <a:t>В сад</a:t>
            </a:r>
          </a:p>
          <a:p>
            <a:r>
              <a:rPr lang="ru-RU" dirty="0" smtClean="0"/>
              <a:t>И другие</a:t>
            </a:r>
          </a:p>
          <a:p>
            <a:r>
              <a:rPr lang="ru-RU" dirty="0" smtClean="0"/>
              <a:t>Всю зиму</a:t>
            </a:r>
          </a:p>
          <a:p>
            <a:endParaRPr lang="ru-RU" dirty="0"/>
          </a:p>
        </p:txBody>
      </p:sp>
      <p:sp>
        <p:nvSpPr>
          <p:cNvPr id="4" name="Дуга 3"/>
          <p:cNvSpPr/>
          <p:nvPr/>
        </p:nvSpPr>
        <p:spPr>
          <a:xfrm rot="10248934">
            <a:off x="971599" y="1860288"/>
            <a:ext cx="720080" cy="14401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уга 4"/>
          <p:cNvSpPr/>
          <p:nvPr/>
        </p:nvSpPr>
        <p:spPr>
          <a:xfrm rot="10248934">
            <a:off x="912320" y="2308657"/>
            <a:ext cx="720080" cy="14401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уга 5"/>
          <p:cNvSpPr/>
          <p:nvPr/>
        </p:nvSpPr>
        <p:spPr>
          <a:xfrm rot="10248934">
            <a:off x="912321" y="2765463"/>
            <a:ext cx="720080" cy="14401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уга 6"/>
          <p:cNvSpPr/>
          <p:nvPr/>
        </p:nvSpPr>
        <p:spPr>
          <a:xfrm rot="10248934">
            <a:off x="903101" y="3197512"/>
            <a:ext cx="720080" cy="14401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10248934">
            <a:off x="903101" y="3629560"/>
            <a:ext cx="720080" cy="14401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10248934">
            <a:off x="1227031" y="4111945"/>
            <a:ext cx="720080" cy="14401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927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08912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Отгадай, что за птица? Расставь буквы в словах по порядку.</a:t>
            </a:r>
            <a:endParaRPr lang="ru-RU" dirty="0"/>
          </a:p>
        </p:txBody>
      </p:sp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8496944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715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</TotalTime>
  <Words>220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Презентация PowerPoint</vt:lpstr>
      <vt:lpstr>Текст «Забота о птицах»</vt:lpstr>
      <vt:lpstr>Презентация PowerPoint</vt:lpstr>
      <vt:lpstr>Правила орфоэпии</vt:lpstr>
      <vt:lpstr>Послушай, как говорит учитель. Повтори. (Слитное произнесение предлогов, союзов, частиц, местоимений со словами.)</vt:lpstr>
      <vt:lpstr>Отгадай, что за птица? Расставь буквы в словах по порядку.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Вероника Алехина</dc:creator>
  <cp:lastModifiedBy>Ale_Nika@outlook.com</cp:lastModifiedBy>
  <cp:revision>6</cp:revision>
  <dcterms:created xsi:type="dcterms:W3CDTF">2025-12-18T11:20:18Z</dcterms:created>
  <dcterms:modified xsi:type="dcterms:W3CDTF">2025-12-18T13:48:19Z</dcterms:modified>
</cp:coreProperties>
</file>