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6" r:id="rId3"/>
    <p:sldId id="257" r:id="rId4"/>
    <p:sldId id="261" r:id="rId5"/>
    <p:sldId id="263" r:id="rId6"/>
    <p:sldId id="26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188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7148"/>
            <a:ext cx="4608512" cy="3710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4"/>
          <a:stretch/>
        </p:blipFill>
        <p:spPr bwMode="auto">
          <a:xfrm>
            <a:off x="5364088" y="2418049"/>
            <a:ext cx="3521968" cy="3949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894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731520"/>
            <a:ext cx="8280920" cy="572181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Текст «Шк</a:t>
            </a:r>
            <a:r>
              <a:rPr lang="ru-RU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льный огор</a:t>
            </a:r>
            <a:r>
              <a:rPr lang="ru-RU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д»</a:t>
            </a:r>
          </a:p>
          <a:p>
            <a:r>
              <a:rPr lang="ru-RU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коло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шей шк</a:t>
            </a:r>
            <a:r>
              <a:rPr lang="ru-RU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лы есть огор</a:t>
            </a:r>
            <a:r>
              <a:rPr lang="ru-RU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Весн</a:t>
            </a:r>
            <a:r>
              <a:rPr lang="ru-RU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й д</a:t>
            </a:r>
            <a:r>
              <a:rPr lang="ru-RU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ти вскоп</a:t>
            </a:r>
            <a:r>
              <a:rPr lang="ru-RU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ли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млю и сд</a:t>
            </a:r>
            <a:r>
              <a:rPr lang="ru-RU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лали гр</a:t>
            </a:r>
            <a:r>
              <a:rPr lang="ru-RU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дки.</a:t>
            </a:r>
          </a:p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Ребята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посад</a:t>
            </a:r>
            <a:r>
              <a:rPr lang="ru-RU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ли </a:t>
            </a:r>
            <a:r>
              <a:rPr lang="ru-RU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вощи: лук, кап</a:t>
            </a:r>
            <a:r>
              <a:rPr lang="ru-RU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сту, р</a:t>
            </a:r>
            <a:r>
              <a:rPr lang="ru-RU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пу, помид</a:t>
            </a:r>
            <a:r>
              <a:rPr lang="ru-RU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ры, огурц</a:t>
            </a:r>
            <a:r>
              <a:rPr lang="ru-RU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 карт</a:t>
            </a:r>
            <a:r>
              <a:rPr lang="ru-RU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шку, пос</a:t>
            </a:r>
            <a:r>
              <a:rPr lang="ru-RU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яли морк</a:t>
            </a:r>
            <a:r>
              <a:rPr lang="ru-RU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вь. 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Весн</a:t>
            </a:r>
            <a:r>
              <a:rPr lang="ru-RU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й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и л</a:t>
            </a:r>
            <a:r>
              <a:rPr lang="ru-RU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том д</a:t>
            </a:r>
            <a:r>
              <a:rPr lang="ru-RU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ти ух</a:t>
            </a:r>
            <a:r>
              <a:rPr lang="ru-RU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живали за пос</a:t>
            </a:r>
            <a:r>
              <a:rPr lang="ru-RU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дками. 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Он</a:t>
            </a:r>
            <a:r>
              <a:rPr lang="ru-RU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пол</a:t>
            </a:r>
            <a:r>
              <a:rPr lang="ru-RU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ли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и полив</a:t>
            </a:r>
            <a:r>
              <a:rPr lang="ru-RU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ли гр</a:t>
            </a:r>
            <a:r>
              <a:rPr lang="ru-RU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дки. 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ти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ок</a:t>
            </a:r>
            <a:r>
              <a:rPr lang="ru-RU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чивали карт</a:t>
            </a:r>
            <a:r>
              <a:rPr lang="ru-RU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фель, кап</a:t>
            </a:r>
            <a:r>
              <a:rPr lang="ru-RU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сту и помид</a:t>
            </a:r>
            <a:r>
              <a:rPr lang="ru-RU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ры. 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Он</a:t>
            </a:r>
            <a:r>
              <a:rPr lang="ru-RU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сним</a:t>
            </a:r>
            <a:r>
              <a:rPr lang="ru-RU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ли г</a:t>
            </a:r>
            <a:r>
              <a:rPr lang="ru-RU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сениц с кап</a:t>
            </a:r>
            <a:r>
              <a:rPr lang="ru-RU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сты. 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огор</a:t>
            </a:r>
            <a:r>
              <a:rPr lang="ru-RU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де в</a:t>
            </a:r>
            <a:r>
              <a:rPr lang="ru-RU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росли хор</a:t>
            </a:r>
            <a:r>
              <a:rPr lang="ru-RU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шие </a:t>
            </a:r>
            <a:r>
              <a:rPr lang="ru-RU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вощи. 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сенью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ти собр</a:t>
            </a:r>
            <a:r>
              <a:rPr lang="ru-RU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ли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хор</a:t>
            </a:r>
            <a:r>
              <a:rPr lang="ru-RU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ший урож</a:t>
            </a:r>
            <a:r>
              <a:rPr lang="ru-RU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й.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66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18655" y="731520"/>
            <a:ext cx="8357801" cy="5433784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ru-RU" sz="2500" b="1" i="1" dirty="0">
                <a:latin typeface="Times New Roman" pitchFamily="18" charset="0"/>
                <a:cs typeface="Times New Roman" pitchFamily="18" charset="0"/>
              </a:rPr>
              <a:t>Вопросы и задания.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. Что ребята сделали весной на огороде?</a:t>
            </a:r>
          </a:p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2. Назови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овощи, которые посадили ребята. 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.Расскажи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 как ребята ухаживали за овощами.</a:t>
            </a:r>
          </a:p>
          <a:p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Осенью собрали хороший урожай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? Почему?</a:t>
            </a:r>
          </a:p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5. Около вашей школы есть огород?</a:t>
            </a:r>
          </a:p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6. Что там растёт?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  <a:p>
            <a:endParaRPr lang="ru-RU" sz="25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500" b="1" i="1" dirty="0" smtClean="0">
                <a:latin typeface="Times New Roman" pitchFamily="18" charset="0"/>
                <a:cs typeface="Times New Roman" pitchFamily="18" charset="0"/>
              </a:rPr>
              <a:t>Словарь</a:t>
            </a:r>
            <a:r>
              <a:rPr lang="ru-RU" sz="2500" b="1" i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500" i="1" dirty="0">
                <a:latin typeface="Times New Roman" pitchFamily="18" charset="0"/>
                <a:cs typeface="Times New Roman" pitchFamily="18" charset="0"/>
              </a:rPr>
              <a:t>грядка-грядки, весна – весной: 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500" i="1" dirty="0">
                <a:latin typeface="Times New Roman" pitchFamily="18" charset="0"/>
                <a:cs typeface="Times New Roman" pitchFamily="18" charset="0"/>
              </a:rPr>
              <a:t>наша школа – около нашей школы: хорошие овощи – много овощей – ухаживали за овощами; осень – осенью; полоть - пололи, поливать - поливали, снимать – снимали, собрать – собрали;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367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1615" y="160777"/>
            <a:ext cx="6512511" cy="1143000"/>
          </a:xfrm>
        </p:spPr>
        <p:txBody>
          <a:bodyPr/>
          <a:lstStyle/>
          <a:p>
            <a:r>
              <a:rPr lang="ru-RU" dirty="0" smtClean="0"/>
              <a:t>Правила орфоэпии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82143046"/>
              </p:ext>
            </p:extLst>
          </p:nvPr>
        </p:nvGraphicFramePr>
        <p:xfrm>
          <a:off x="323528" y="1844824"/>
          <a:ext cx="8383588" cy="4003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3103"/>
                <a:gridCol w="4710485"/>
              </a:tblGrid>
              <a:tr h="2069997">
                <a:tc>
                  <a:txBody>
                    <a:bodyPr/>
                    <a:lstStyle/>
                    <a:p>
                      <a:r>
                        <a:rPr lang="ru-RU" dirty="0" smtClean="0"/>
                        <a:t>Безударное</a:t>
                      </a:r>
                      <a:r>
                        <a:rPr lang="ru-RU" baseline="0" dirty="0" smtClean="0"/>
                        <a:t> О в словах говорим как А.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ō</a:t>
                      </a:r>
                      <a:r>
                        <a:rPr lang="ru-RU" dirty="0" smtClean="0"/>
                        <a:t>г</a:t>
                      </a:r>
                      <a:r>
                        <a:rPr lang="en-US" dirty="0" smtClean="0"/>
                        <a:t>ō</a:t>
                      </a:r>
                      <a:r>
                        <a:rPr lang="ru-RU" dirty="0" smtClean="0"/>
                        <a:t>род, </a:t>
                      </a:r>
                      <a:r>
                        <a:rPr lang="ru-RU" dirty="0" err="1" smtClean="0"/>
                        <a:t>вск</a:t>
                      </a:r>
                      <a:r>
                        <a:rPr lang="en-US" dirty="0" smtClean="0"/>
                        <a:t>ō</a:t>
                      </a:r>
                      <a:r>
                        <a:rPr lang="ru-RU" dirty="0" smtClean="0"/>
                        <a:t>пали, п</a:t>
                      </a:r>
                      <a:r>
                        <a:rPr lang="en-US" dirty="0" smtClean="0"/>
                        <a:t>ō</a:t>
                      </a:r>
                      <a:r>
                        <a:rPr lang="ru-RU" dirty="0" smtClean="0"/>
                        <a:t>садили, </a:t>
                      </a:r>
                      <a:r>
                        <a:rPr lang="ru-RU" dirty="0" err="1" smtClean="0"/>
                        <a:t>ов</a:t>
                      </a:r>
                      <a:r>
                        <a:rPr lang="en-US" dirty="0" smtClean="0"/>
                        <a:t>ō</a:t>
                      </a:r>
                      <a:r>
                        <a:rPr lang="ru-RU" dirty="0" smtClean="0"/>
                        <a:t>щи, п</a:t>
                      </a:r>
                      <a:r>
                        <a:rPr lang="en-US" dirty="0" smtClean="0"/>
                        <a:t>ō</a:t>
                      </a:r>
                      <a:r>
                        <a:rPr lang="ru-RU" dirty="0" err="1" smtClean="0"/>
                        <a:t>мидоры</a:t>
                      </a:r>
                      <a:r>
                        <a:rPr lang="ru-RU" dirty="0" smtClean="0"/>
                        <a:t>, </a:t>
                      </a:r>
                      <a:r>
                        <a:rPr lang="en-US" dirty="0" smtClean="0"/>
                        <a:t>ō</a:t>
                      </a:r>
                      <a:r>
                        <a:rPr lang="ru-RU" dirty="0" err="1" smtClean="0"/>
                        <a:t>гурцы</a:t>
                      </a:r>
                      <a:r>
                        <a:rPr lang="ru-RU" dirty="0" smtClean="0"/>
                        <a:t>, п</a:t>
                      </a:r>
                      <a:r>
                        <a:rPr lang="en-US" dirty="0" smtClean="0"/>
                        <a:t>ō</a:t>
                      </a:r>
                      <a:r>
                        <a:rPr lang="ru-RU" dirty="0" smtClean="0"/>
                        <a:t>сеяли, м</a:t>
                      </a:r>
                      <a:r>
                        <a:rPr lang="en-US" dirty="0" smtClean="0"/>
                        <a:t>ō</a:t>
                      </a:r>
                      <a:r>
                        <a:rPr lang="ru-RU" dirty="0" err="1" smtClean="0"/>
                        <a:t>рковь</a:t>
                      </a:r>
                      <a:r>
                        <a:rPr lang="ru-RU" dirty="0" smtClean="0"/>
                        <a:t>, лет</a:t>
                      </a:r>
                      <a:r>
                        <a:rPr lang="en-US" dirty="0" smtClean="0"/>
                        <a:t>ō</a:t>
                      </a:r>
                      <a:r>
                        <a:rPr lang="ru-RU" dirty="0" smtClean="0"/>
                        <a:t>м, п</a:t>
                      </a:r>
                      <a:r>
                        <a:rPr lang="en-US" dirty="0" smtClean="0"/>
                        <a:t>ō</a:t>
                      </a:r>
                      <a:r>
                        <a:rPr lang="ru-RU" dirty="0" smtClean="0"/>
                        <a:t>садками, </a:t>
                      </a:r>
                      <a:r>
                        <a:rPr lang="en-US" dirty="0" smtClean="0"/>
                        <a:t>ō</a:t>
                      </a:r>
                      <a:r>
                        <a:rPr lang="ru-RU" dirty="0" smtClean="0"/>
                        <a:t>ни, п</a:t>
                      </a:r>
                      <a:r>
                        <a:rPr lang="en-US" dirty="0" smtClean="0"/>
                        <a:t>ō</a:t>
                      </a:r>
                      <a:r>
                        <a:rPr lang="ru-RU" dirty="0" err="1" smtClean="0"/>
                        <a:t>лоли</a:t>
                      </a:r>
                      <a:r>
                        <a:rPr lang="ru-RU" dirty="0" smtClean="0"/>
                        <a:t>, п</a:t>
                      </a:r>
                      <a:r>
                        <a:rPr lang="en-US" dirty="0" smtClean="0"/>
                        <a:t>ō</a:t>
                      </a:r>
                      <a:r>
                        <a:rPr lang="ru-RU" dirty="0" err="1" smtClean="0"/>
                        <a:t>ливали</a:t>
                      </a:r>
                      <a:r>
                        <a:rPr lang="ru-RU" dirty="0" smtClean="0"/>
                        <a:t>, </a:t>
                      </a:r>
                      <a:r>
                        <a:rPr lang="en-US" dirty="0" smtClean="0"/>
                        <a:t>ō</a:t>
                      </a:r>
                      <a:r>
                        <a:rPr lang="ru-RU" dirty="0" err="1" smtClean="0"/>
                        <a:t>кучивали</a:t>
                      </a:r>
                      <a:r>
                        <a:rPr lang="ru-RU" baseline="0" dirty="0" smtClean="0"/>
                        <a:t> , 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выр</a:t>
                      </a:r>
                      <a:r>
                        <a:rPr lang="en-US" dirty="0" smtClean="0"/>
                        <a:t>ō</a:t>
                      </a:r>
                      <a:r>
                        <a:rPr lang="ru-RU" dirty="0" err="1" smtClean="0"/>
                        <a:t>сли</a:t>
                      </a:r>
                      <a:r>
                        <a:rPr lang="ru-RU" dirty="0" smtClean="0"/>
                        <a:t>, х</a:t>
                      </a:r>
                      <a:r>
                        <a:rPr lang="en-US" dirty="0" smtClean="0"/>
                        <a:t>ō</a:t>
                      </a:r>
                      <a:r>
                        <a:rPr lang="ru-RU" dirty="0" err="1" smtClean="0"/>
                        <a:t>рошие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ур</a:t>
                      </a:r>
                      <a:r>
                        <a:rPr lang="en-US" dirty="0" smtClean="0"/>
                        <a:t>ō</a:t>
                      </a:r>
                      <a:r>
                        <a:rPr lang="ru-RU" dirty="0" err="1" smtClean="0"/>
                        <a:t>жай</a:t>
                      </a:r>
                      <a:r>
                        <a:rPr lang="ru-RU" dirty="0" smtClean="0"/>
                        <a:t>,</a:t>
                      </a:r>
                      <a:r>
                        <a:rPr lang="ru-RU" baseline="0" dirty="0" smtClean="0"/>
                        <a:t> со</a:t>
                      </a:r>
                      <a:r>
                        <a:rPr lang="en-US" baseline="0" dirty="0" smtClean="0"/>
                        <a:t>ō</a:t>
                      </a:r>
                      <a:r>
                        <a:rPr lang="ru-RU" baseline="0" dirty="0" smtClean="0"/>
                        <a:t>брали.</a:t>
                      </a:r>
                      <a:endParaRPr lang="ru-RU" dirty="0"/>
                    </a:p>
                  </a:txBody>
                  <a:tcPr/>
                </a:tc>
              </a:tr>
              <a:tr h="1293748">
                <a:tc>
                  <a:txBody>
                    <a:bodyPr/>
                    <a:lstStyle/>
                    <a:p>
                      <a:r>
                        <a:rPr lang="ru-RU" dirty="0" smtClean="0"/>
                        <a:t>Звонкие</a:t>
                      </a:r>
                      <a:r>
                        <a:rPr lang="ru-RU" baseline="0" dirty="0" smtClean="0"/>
                        <a:t> согласные в конце слова и перед глухими говорим как глухие.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огород(т), в(ф)скопали, гряд(т)</a:t>
                      </a:r>
                      <a:r>
                        <a:rPr lang="ru-RU" dirty="0" err="1" smtClean="0"/>
                        <a:t>ки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морков</a:t>
                      </a:r>
                      <a:r>
                        <a:rPr lang="ru-RU" dirty="0" smtClean="0"/>
                        <a:t>(ф)ь, посад(т)</a:t>
                      </a:r>
                      <a:r>
                        <a:rPr lang="ru-RU" dirty="0" err="1" smtClean="0"/>
                        <a:t>ками</a:t>
                      </a:r>
                      <a:r>
                        <a:rPr lang="ru-RU" dirty="0" smtClean="0"/>
                        <a:t>, </a:t>
                      </a:r>
                      <a:endParaRPr lang="ru-RU" dirty="0"/>
                    </a:p>
                  </a:txBody>
                  <a:tcPr/>
                </a:tc>
              </a:tr>
              <a:tr h="524687">
                <a:tc>
                  <a:txBody>
                    <a:bodyPr/>
                    <a:lstStyle/>
                    <a:p>
                      <a:r>
                        <a:rPr lang="ru-RU" dirty="0" smtClean="0"/>
                        <a:t>Глухие согласные перед звонкими говорим как звонкие.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с(з)делали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4429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70508" cy="755557"/>
          </a:xfrm>
        </p:spPr>
        <p:txBody>
          <a:bodyPr/>
          <a:lstStyle/>
          <a:p>
            <a:r>
              <a:rPr lang="ru-RU" dirty="0" smtClean="0"/>
              <a:t>Вставь пропущенные слова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124744"/>
            <a:ext cx="8280920" cy="5482118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Текст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«________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огор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д»</a:t>
            </a:r>
          </a:p>
          <a:p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коло н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шей шк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лы есть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_____.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_____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ти вскоп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ли з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млю и сд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лали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_____.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Ребята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_______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вощи: лук, кап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сту,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____,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помид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ры, огурц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карт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шку, пос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яли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_____.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Весн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й и л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том д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ти ух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живали за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_______.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Он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_____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полив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ли гр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дки.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ти ок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чивали карт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фель, кап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сту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_____.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Он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сним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_____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кап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сты.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огор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росли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_____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вощи. 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_____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ти собр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ли хор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ший урож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3686211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72</TotalTime>
  <Words>363</Words>
  <Application>Microsoft Office PowerPoint</Application>
  <PresentationFormat>Экран (4:3)</PresentationFormat>
  <Paragraphs>39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Правила орфоэпии</vt:lpstr>
      <vt:lpstr>Вставь пропущенные слова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Вероника Алехина</dc:creator>
  <cp:lastModifiedBy>Ale_Nika@outlook.com</cp:lastModifiedBy>
  <cp:revision>7</cp:revision>
  <dcterms:created xsi:type="dcterms:W3CDTF">2025-09-11T13:44:05Z</dcterms:created>
  <dcterms:modified xsi:type="dcterms:W3CDTF">2025-12-16T12:42:32Z</dcterms:modified>
</cp:coreProperties>
</file>