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4875224-DE4C-4DC3-847D-D1A7827F35BB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5F58D1B-FCEF-4950-A8A1-672B49E10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0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224-DE4C-4DC3-847D-D1A7827F35BB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8D1B-FCEF-4950-A8A1-672B49E10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5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224-DE4C-4DC3-847D-D1A7827F35BB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8D1B-FCEF-4950-A8A1-672B49E10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2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224-DE4C-4DC3-847D-D1A7827F35BB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8D1B-FCEF-4950-A8A1-672B49E10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38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224-DE4C-4DC3-847D-D1A7827F35BB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8D1B-FCEF-4950-A8A1-672B49E10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88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224-DE4C-4DC3-847D-D1A7827F35BB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8D1B-FCEF-4950-A8A1-672B49E10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21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224-DE4C-4DC3-847D-D1A7827F35BB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8D1B-FCEF-4950-A8A1-672B49E10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20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4875224-DE4C-4DC3-847D-D1A7827F35BB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8D1B-FCEF-4950-A8A1-672B49E10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02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4875224-DE4C-4DC3-847D-D1A7827F35BB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8D1B-FCEF-4950-A8A1-672B49E10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85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224-DE4C-4DC3-847D-D1A7827F35BB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8D1B-FCEF-4950-A8A1-672B49E10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27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224-DE4C-4DC3-847D-D1A7827F35BB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8D1B-FCEF-4950-A8A1-672B49E10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1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224-DE4C-4DC3-847D-D1A7827F35BB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8D1B-FCEF-4950-A8A1-672B49E10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80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224-DE4C-4DC3-847D-D1A7827F35BB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8D1B-FCEF-4950-A8A1-672B49E10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57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224-DE4C-4DC3-847D-D1A7827F35BB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8D1B-FCEF-4950-A8A1-672B49E10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6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224-DE4C-4DC3-847D-D1A7827F35BB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8D1B-FCEF-4950-A8A1-672B49E10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224-DE4C-4DC3-847D-D1A7827F35BB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8D1B-FCEF-4950-A8A1-672B49E10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24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5224-DE4C-4DC3-847D-D1A7827F35BB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8D1B-FCEF-4950-A8A1-672B49E10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5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4875224-DE4C-4DC3-847D-D1A7827F35BB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5F58D1B-FCEF-4950-A8A1-672B49E10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1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65" y="579974"/>
            <a:ext cx="10598285" cy="570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8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920"/>
          <a:stretch/>
        </p:blipFill>
        <p:spPr>
          <a:xfrm>
            <a:off x="193181" y="42257"/>
            <a:ext cx="5885647" cy="4433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502" r="25247"/>
          <a:stretch/>
        </p:blipFill>
        <p:spPr>
          <a:xfrm>
            <a:off x="6877319" y="759852"/>
            <a:ext cx="4726547" cy="5434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49208"/>
          <a:stretch/>
        </p:blipFill>
        <p:spPr>
          <a:xfrm>
            <a:off x="1293455" y="3613598"/>
            <a:ext cx="4067175" cy="309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9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35786"/>
            <a:ext cx="8761413" cy="706964"/>
          </a:xfrm>
        </p:spPr>
        <p:txBody>
          <a:bodyPr/>
          <a:lstStyle/>
          <a:p>
            <a:pPr algn="ctr"/>
            <a:r>
              <a:rPr lang="ru-RU" sz="3000" b="1" dirty="0" smtClean="0"/>
              <a:t>Текст «Шк</a:t>
            </a:r>
            <a:r>
              <a:rPr lang="ru-RU" sz="3000" b="1" dirty="0" smtClean="0">
                <a:solidFill>
                  <a:srgbClr val="FF0000"/>
                </a:solidFill>
              </a:rPr>
              <a:t>о</a:t>
            </a:r>
            <a:r>
              <a:rPr lang="ru-RU" sz="3000" b="1" dirty="0" smtClean="0"/>
              <a:t>ла»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14" y="2395470"/>
            <a:ext cx="11578107" cy="42371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</a:t>
            </a:r>
            <a:r>
              <a:rPr lang="ru-RU" b="1" dirty="0" smtClean="0"/>
              <a:t>то шк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ла.</a:t>
            </a:r>
          </a:p>
          <a:p>
            <a:r>
              <a:rPr lang="ru-RU" b="1" dirty="0" smtClean="0"/>
              <a:t>Реб</a:t>
            </a:r>
            <a:r>
              <a:rPr lang="ru-RU" b="1" dirty="0" smtClean="0">
                <a:solidFill>
                  <a:srgbClr val="FF0000"/>
                </a:solidFill>
              </a:rPr>
              <a:t>я</a:t>
            </a:r>
            <a:r>
              <a:rPr lang="ru-RU" b="1" dirty="0" smtClean="0"/>
              <a:t>та ид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/>
              <a:t>т в шк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лу.</a:t>
            </a:r>
          </a:p>
          <a:p>
            <a:r>
              <a:rPr lang="ru-RU" b="1" dirty="0" smtClean="0"/>
              <a:t>У них в рук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х портф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ли и цвет</a:t>
            </a:r>
            <a:r>
              <a:rPr lang="ru-RU" b="1" dirty="0" smtClean="0">
                <a:solidFill>
                  <a:srgbClr val="FF0000"/>
                </a:solidFill>
              </a:rPr>
              <a:t>ы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Цвет</a:t>
            </a:r>
            <a:r>
              <a:rPr lang="ru-RU" b="1" dirty="0" smtClean="0">
                <a:solidFill>
                  <a:srgbClr val="FF0000"/>
                </a:solidFill>
              </a:rPr>
              <a:t>ы</a:t>
            </a:r>
            <a:r>
              <a:rPr lang="ru-RU" b="1" dirty="0" smtClean="0"/>
              <a:t> он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 под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рят уч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телю.</a:t>
            </a:r>
          </a:p>
          <a:p>
            <a:r>
              <a:rPr lang="ru-RU" b="1" dirty="0" smtClean="0"/>
              <a:t>В портф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ле леж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т кн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ги, тетр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ди </a:t>
            </a:r>
            <a:r>
              <a:rPr lang="ru-RU" b="1" dirty="0" smtClean="0"/>
              <a:t> и </a:t>
            </a:r>
            <a:r>
              <a:rPr lang="ru-RU" b="1" dirty="0" smtClean="0"/>
              <a:t>пен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л.</a:t>
            </a:r>
          </a:p>
          <a:p>
            <a:r>
              <a:rPr lang="ru-RU" b="1" dirty="0" smtClean="0"/>
              <a:t>В пен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ле леж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т р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/>
              <a:t>чки, карандаш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, лин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йка и л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стик.</a:t>
            </a:r>
          </a:p>
          <a:p>
            <a:r>
              <a:rPr lang="ru-RU" b="1" dirty="0" smtClean="0"/>
              <a:t>В шк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ле реб</a:t>
            </a:r>
            <a:r>
              <a:rPr lang="ru-RU" b="1" dirty="0" smtClean="0">
                <a:solidFill>
                  <a:srgbClr val="FF0000"/>
                </a:solidFill>
              </a:rPr>
              <a:t>я</a:t>
            </a:r>
            <a:r>
              <a:rPr lang="ru-RU" b="1" dirty="0" smtClean="0"/>
              <a:t>та б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/>
              <a:t>дут уч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ться чит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ть, пис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ть и счит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ть</a:t>
            </a:r>
            <a:r>
              <a:rPr lang="ru-RU" b="1" dirty="0" smtClean="0"/>
              <a:t>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3971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075" y="2268649"/>
            <a:ext cx="8825659" cy="409351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Вопросы:</a:t>
            </a:r>
          </a:p>
          <a:p>
            <a:r>
              <a:rPr lang="ru-RU" b="1" dirty="0"/>
              <a:t>Какой праздник 1 сентября?</a:t>
            </a:r>
          </a:p>
          <a:p>
            <a:r>
              <a:rPr lang="ru-RU" b="1" dirty="0"/>
              <a:t>Куда идут ребята?</a:t>
            </a:r>
          </a:p>
          <a:p>
            <a:r>
              <a:rPr lang="ru-RU" b="1" dirty="0"/>
              <a:t>Что несут в руках дети?</a:t>
            </a:r>
          </a:p>
          <a:p>
            <a:r>
              <a:rPr lang="ru-RU" b="1" dirty="0"/>
              <a:t>Кому они подарят цветы?</a:t>
            </a:r>
          </a:p>
          <a:p>
            <a:r>
              <a:rPr lang="ru-RU" b="1" dirty="0"/>
              <a:t>Что лежит в портфеле (пенале)?</a:t>
            </a:r>
          </a:p>
          <a:p>
            <a:r>
              <a:rPr lang="ru-RU" b="1" dirty="0"/>
              <a:t>Что ребята будут делать в школе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Словарь:  школа – в школу – в школе, будут учиться, будут читать (писать, считать), портфели – в портфеле.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68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  орфоэпии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958377"/>
              </p:ext>
            </p:extLst>
          </p:nvPr>
        </p:nvGraphicFramePr>
        <p:xfrm>
          <a:off x="1519706" y="2537138"/>
          <a:ext cx="921984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480"/>
                <a:gridCol w="5549364"/>
              </a:tblGrid>
              <a:tr h="428407">
                <a:tc>
                  <a:txBody>
                    <a:bodyPr/>
                    <a:lstStyle/>
                    <a:p>
                      <a:r>
                        <a:rPr lang="ru-RU" dirty="0" smtClean="0"/>
                        <a:t>Безударное О в словах</a:t>
                      </a:r>
                      <a:r>
                        <a:rPr lang="ru-RU" baseline="0" dirty="0" smtClean="0"/>
                        <a:t> произносим как 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err="1" smtClean="0"/>
                        <a:t>ртфели</a:t>
                      </a:r>
                      <a:r>
                        <a:rPr lang="ru-RU" dirty="0" smtClean="0"/>
                        <a:t>, 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ни, п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дарят, </a:t>
                      </a:r>
                      <a:endParaRPr lang="ru-RU" dirty="0"/>
                    </a:p>
                  </a:txBody>
                  <a:tcPr/>
                </a:tc>
              </a:tr>
              <a:tr h="428407">
                <a:tc>
                  <a:txBody>
                    <a:bodyPr/>
                    <a:lstStyle/>
                    <a:p>
                      <a:r>
                        <a:rPr lang="ru-RU" dirty="0" smtClean="0"/>
                        <a:t>Окончания глаголов –</a:t>
                      </a:r>
                      <a:r>
                        <a:rPr lang="ru-RU" dirty="0" err="1" smtClean="0"/>
                        <a:t>тся</a:t>
                      </a:r>
                      <a:r>
                        <a:rPr lang="ru-RU" dirty="0" smtClean="0"/>
                        <a:t>, -</a:t>
                      </a:r>
                      <a:r>
                        <a:rPr lang="ru-RU" dirty="0" err="1" smtClean="0"/>
                        <a:t>ться</a:t>
                      </a:r>
                      <a:r>
                        <a:rPr lang="ru-RU" dirty="0" smtClean="0"/>
                        <a:t> произносится как –</a:t>
                      </a:r>
                      <a:r>
                        <a:rPr lang="ru-RU" dirty="0" err="1" smtClean="0"/>
                        <a:t>ца</a:t>
                      </a:r>
                      <a:r>
                        <a:rPr lang="ru-RU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Учится - </a:t>
                      </a:r>
                      <a:r>
                        <a:rPr lang="ru-RU" dirty="0" err="1" smtClean="0"/>
                        <a:t>учица</a:t>
                      </a:r>
                      <a:endParaRPr lang="ru-RU" dirty="0"/>
                    </a:p>
                  </a:txBody>
                  <a:tcPr/>
                </a:tc>
              </a:tr>
              <a:tr h="428407">
                <a:tc>
                  <a:txBody>
                    <a:bodyPr/>
                    <a:lstStyle/>
                    <a:p>
                      <a:r>
                        <a:rPr lang="ru-RU" dirty="0" smtClean="0"/>
                        <a:t>Звонкие согласные в конце слова и перед глухими произносим как глухие.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(ф) школу, в(ф)</a:t>
                      </a:r>
                      <a:r>
                        <a:rPr lang="ru-RU" baseline="0" dirty="0" smtClean="0"/>
                        <a:t> портфеле, в(ф) пенале, в(ф) школу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67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56" y="497149"/>
            <a:ext cx="10934162" cy="1164225"/>
          </a:xfrm>
        </p:spPr>
        <p:txBody>
          <a:bodyPr/>
          <a:lstStyle/>
          <a:p>
            <a:r>
              <a:rPr lang="ru-RU" sz="3000" dirty="0" smtClean="0"/>
              <a:t>Покажи ударный слог. Скажи ритм. Какой ритм в слове? Скажи слово, выделяй голосом ударный слог.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017582"/>
              </p:ext>
            </p:extLst>
          </p:nvPr>
        </p:nvGraphicFramePr>
        <p:xfrm>
          <a:off x="1477672" y="2228313"/>
          <a:ext cx="8824914" cy="377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457"/>
                <a:gridCol w="4412457"/>
              </a:tblGrid>
              <a:tr h="4716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r>
                        <a:rPr lang="en-US" dirty="0" smtClean="0"/>
                        <a:t>á</a:t>
                      </a:r>
                      <a:r>
                        <a:rPr lang="ru-RU" dirty="0" smtClean="0"/>
                        <a:t>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тат</a:t>
                      </a:r>
                      <a:r>
                        <a:rPr lang="en-US" dirty="0" smtClean="0"/>
                        <a:t>á</a:t>
                      </a:r>
                      <a:endParaRPr lang="ru-RU" dirty="0"/>
                    </a:p>
                  </a:txBody>
                  <a:tcPr/>
                </a:tc>
              </a:tr>
              <a:tr h="4716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шк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dirty="0" smtClean="0"/>
                        <a:t>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пен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</a:tr>
              <a:tr h="4716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кн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dirty="0" smtClean="0"/>
                        <a:t>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цвет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16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dirty="0" smtClean="0"/>
                        <a:t>чки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ид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</a:tr>
              <a:tr h="4716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dirty="0" smtClean="0"/>
                        <a:t>стик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леж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</a:tr>
              <a:tr h="4716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dirty="0" smtClean="0"/>
                        <a:t>дут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чит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dirty="0" smtClean="0"/>
                        <a:t>ть</a:t>
                      </a:r>
                      <a:endParaRPr lang="ru-RU" dirty="0"/>
                    </a:p>
                  </a:txBody>
                  <a:tcPr/>
                </a:tc>
              </a:tr>
              <a:tr h="47165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пис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dirty="0" smtClean="0"/>
                        <a:t>ть</a:t>
                      </a:r>
                      <a:endParaRPr lang="ru-RU" dirty="0"/>
                    </a:p>
                  </a:txBody>
                  <a:tcPr/>
                </a:tc>
              </a:tr>
              <a:tr h="47165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счит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dirty="0" smtClean="0"/>
                        <a:t>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4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98" y="445633"/>
            <a:ext cx="11165982" cy="1022557"/>
          </a:xfrm>
        </p:spPr>
        <p:txBody>
          <a:bodyPr/>
          <a:lstStyle/>
          <a:p>
            <a:r>
              <a:rPr lang="ru-RU" dirty="0" smtClean="0"/>
              <a:t>Игра «Помоги Маше собрать портфель»</a:t>
            </a:r>
            <a:br>
              <a:rPr lang="ru-RU" dirty="0" smtClean="0"/>
            </a:br>
            <a:r>
              <a:rPr lang="ru-RU" dirty="0" smtClean="0"/>
              <a:t>(рассмотри картинку, выбери учебные вещи)</a:t>
            </a:r>
            <a:endParaRPr lang="ru-RU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15048" r="4552" b="7115"/>
          <a:stretch/>
        </p:blipFill>
        <p:spPr bwMode="auto">
          <a:xfrm>
            <a:off x="1815921" y="1596979"/>
            <a:ext cx="8641724" cy="49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680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</TotalTime>
  <Words>225</Words>
  <Application>Microsoft Office PowerPoint</Application>
  <PresentationFormat>Произвольный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 (конференц-зал)</vt:lpstr>
      <vt:lpstr>Презентация PowerPoint</vt:lpstr>
      <vt:lpstr>Презентация PowerPoint</vt:lpstr>
      <vt:lpstr>Текст «Школа»</vt:lpstr>
      <vt:lpstr>Презентация PowerPoint</vt:lpstr>
      <vt:lpstr>Правила   орфоэпии</vt:lpstr>
      <vt:lpstr>Покажи ударный слог. Скажи ритм. Какой ритм в слове? Скажи слово, выделяй голосом ударный слог.</vt:lpstr>
      <vt:lpstr>Игра «Помоги Маше собрать портфель» (рассмотри картинку, выбери учебные вещи)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Ale_Nika@outlook.com</cp:lastModifiedBy>
  <cp:revision>6</cp:revision>
  <dcterms:created xsi:type="dcterms:W3CDTF">2025-09-28T15:35:25Z</dcterms:created>
  <dcterms:modified xsi:type="dcterms:W3CDTF">2025-12-19T11:09:15Z</dcterms:modified>
</cp:coreProperties>
</file>