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7" r:id="rId4"/>
    <p:sldId id="261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965245" cy="4718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РЕЖИМ ДНЯ ШКОЛЬНИКА</a:t>
            </a:r>
            <a:endParaRPr lang="ru-RU" dirty="0"/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0" y="0"/>
            <a:ext cx="88924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9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965245" cy="792088"/>
          </a:xfrm>
        </p:spPr>
        <p:txBody>
          <a:bodyPr>
            <a:normAutofit fontScale="90000"/>
          </a:bodyPr>
          <a:lstStyle/>
          <a:p>
            <a:r>
              <a:rPr lang="ru-RU" sz="3000" b="1" dirty="0"/>
              <a:t>Текст «Реж</a:t>
            </a:r>
            <a:r>
              <a:rPr lang="ru-RU" sz="3000" b="1" dirty="0">
                <a:solidFill>
                  <a:srgbClr val="FF0000"/>
                </a:solidFill>
              </a:rPr>
              <a:t>и</a:t>
            </a:r>
            <a:r>
              <a:rPr lang="ru-RU" sz="3000" b="1" dirty="0"/>
              <a:t>м дня»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704856" cy="5400600"/>
          </a:xfrm>
        </p:spPr>
        <p:txBody>
          <a:bodyPr>
            <a:normAutofit/>
          </a:bodyPr>
          <a:lstStyle/>
          <a:p>
            <a:r>
              <a:rPr lang="ru-RU" dirty="0" smtClean="0"/>
              <a:t>К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ля вста</a:t>
            </a:r>
            <a:r>
              <a:rPr lang="ru-RU" dirty="0" smtClean="0">
                <a:solidFill>
                  <a:srgbClr val="FF0000"/>
                </a:solidFill>
              </a:rPr>
              <a:t>ё</a:t>
            </a:r>
            <a:r>
              <a:rPr lang="ru-RU" dirty="0" smtClean="0"/>
              <a:t>т </a:t>
            </a:r>
            <a:r>
              <a:rPr lang="ru-RU" dirty="0"/>
              <a:t>в </a:t>
            </a:r>
            <a:r>
              <a:rPr lang="ru-RU" dirty="0" smtClean="0"/>
              <a:t>семь час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в утра. </a:t>
            </a:r>
          </a:p>
          <a:p>
            <a:r>
              <a:rPr lang="ru-RU" dirty="0" smtClean="0"/>
              <a:t>М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льчик </a:t>
            </a:r>
            <a:r>
              <a:rPr lang="ru-RU" dirty="0"/>
              <a:t>д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лает </a:t>
            </a:r>
            <a:r>
              <a:rPr lang="ru-RU" dirty="0" smtClean="0"/>
              <a:t>зар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дку</a:t>
            </a:r>
            <a:r>
              <a:rPr lang="ru-RU" dirty="0"/>
              <a:t>, умыв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ется, одев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ется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в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семь час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в у К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ли з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втрак. </a:t>
            </a:r>
          </a:p>
          <a:p>
            <a:r>
              <a:rPr lang="ru-RU" dirty="0" smtClean="0"/>
              <a:t>Ч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рез </a:t>
            </a:r>
            <a:r>
              <a:rPr lang="ru-RU" dirty="0"/>
              <a:t>полчас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 в шк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ле начин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ются ур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ки.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двух до трёх </a:t>
            </a:r>
            <a:r>
              <a:rPr lang="ru-RU" dirty="0" smtClean="0"/>
              <a:t> К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ля об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дает. </a:t>
            </a:r>
          </a:p>
          <a:p>
            <a:r>
              <a:rPr lang="ru-RU" dirty="0" smtClean="0"/>
              <a:t>П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сле </a:t>
            </a:r>
            <a:r>
              <a:rPr lang="ru-RU" dirty="0"/>
              <a:t>об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да </a:t>
            </a:r>
            <a:r>
              <a:rPr lang="ru-RU" dirty="0" smtClean="0"/>
              <a:t>м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льчик </a:t>
            </a:r>
            <a:r>
              <a:rPr lang="ru-RU" dirty="0"/>
              <a:t>гул</a:t>
            </a:r>
            <a:r>
              <a:rPr lang="ru-RU" dirty="0">
                <a:solidFill>
                  <a:srgbClr val="FF0000"/>
                </a:solidFill>
              </a:rPr>
              <a:t>я</a:t>
            </a:r>
            <a:r>
              <a:rPr lang="ru-RU" dirty="0"/>
              <a:t>ет, отдых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ет. </a:t>
            </a:r>
            <a:endParaRPr lang="ru-RU" dirty="0" smtClean="0"/>
          </a:p>
          <a:p>
            <a:r>
              <a:rPr lang="ru-RU" dirty="0" smtClean="0"/>
              <a:t>В чет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r>
              <a:rPr lang="ru-RU" dirty="0" smtClean="0"/>
              <a:t>ре </a:t>
            </a:r>
            <a:r>
              <a:rPr lang="ru-RU" dirty="0"/>
              <a:t>час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 он начин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ет д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лать ур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семь час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в К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ля ид</a:t>
            </a:r>
            <a:r>
              <a:rPr lang="ru-RU" dirty="0" smtClean="0">
                <a:solidFill>
                  <a:srgbClr val="FF0000"/>
                </a:solidFill>
              </a:rPr>
              <a:t>ё</a:t>
            </a:r>
            <a:r>
              <a:rPr lang="ru-RU" dirty="0" smtClean="0"/>
              <a:t>т на </a:t>
            </a:r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/>
              <a:t>жин. </a:t>
            </a:r>
            <a:endParaRPr lang="ru-RU" dirty="0" smtClean="0"/>
          </a:p>
          <a:p>
            <a:r>
              <a:rPr lang="ru-RU" dirty="0" smtClean="0"/>
              <a:t>П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сле </a:t>
            </a:r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/>
              <a:t>жина </a:t>
            </a:r>
            <a:r>
              <a:rPr lang="ru-RU" dirty="0" smtClean="0"/>
              <a:t>м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льчик </a:t>
            </a:r>
            <a:r>
              <a:rPr lang="ru-RU" dirty="0"/>
              <a:t>чит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ет сво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 люб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мые кн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ги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д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вять час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в в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чера </a:t>
            </a:r>
            <a:r>
              <a:rPr lang="ru-RU" dirty="0"/>
              <a:t>он лож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тся спать.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7344816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i="1" dirty="0"/>
              <a:t>Вопросы и задания:</a:t>
            </a:r>
            <a:endParaRPr lang="ru-RU" dirty="0"/>
          </a:p>
          <a:p>
            <a:r>
              <a:rPr lang="ru-RU" dirty="0"/>
              <a:t>1.Когда Коля завтракает, обедает, ужинает?</a:t>
            </a:r>
          </a:p>
          <a:p>
            <a:r>
              <a:rPr lang="ru-RU" dirty="0"/>
              <a:t>2.Что делает Коля после обеда?</a:t>
            </a:r>
          </a:p>
          <a:p>
            <a:r>
              <a:rPr lang="ru-RU" dirty="0"/>
              <a:t>3.Когда Коля готовит домашнее задание?</a:t>
            </a:r>
          </a:p>
          <a:p>
            <a:r>
              <a:rPr lang="ru-RU" dirty="0"/>
              <a:t>4.Когда он гуляет?</a:t>
            </a:r>
          </a:p>
          <a:p>
            <a:r>
              <a:rPr lang="ru-RU" dirty="0"/>
              <a:t>5. Во сколько Коля ложится спать?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Словарь</a:t>
            </a:r>
            <a:r>
              <a:rPr lang="ru-RU" b="1" i="1" dirty="0"/>
              <a:t>:</a:t>
            </a:r>
            <a:endParaRPr lang="ru-RU" dirty="0"/>
          </a:p>
          <a:p>
            <a:r>
              <a:rPr lang="ru-RU" i="1" dirty="0"/>
              <a:t>интернат – в интернате;</a:t>
            </a:r>
            <a:endParaRPr lang="ru-RU" dirty="0"/>
          </a:p>
          <a:p>
            <a:r>
              <a:rPr lang="ru-RU" i="1" dirty="0"/>
              <a:t>делать – делает, умываться – умывается, завтракать – завтракает, читать- читает;</a:t>
            </a:r>
            <a:endParaRPr lang="ru-RU" dirty="0"/>
          </a:p>
          <a:p>
            <a:r>
              <a:rPr lang="ru-RU" i="1" dirty="0"/>
              <a:t>через </a:t>
            </a:r>
            <a:r>
              <a:rPr lang="ru-RU" i="1" dirty="0" smtClean="0"/>
              <a:t>полчаса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6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1"/>
            <a:ext cx="6965245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орфоэпии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987399"/>
              </p:ext>
            </p:extLst>
          </p:nvPr>
        </p:nvGraphicFramePr>
        <p:xfrm>
          <a:off x="1042988" y="1557338"/>
          <a:ext cx="7273926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956"/>
                <a:gridCol w="42489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Безударное  О  в словах  говорим как 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девается, 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err="1" smtClean="0"/>
                        <a:t>бедает</a:t>
                      </a:r>
                      <a:r>
                        <a:rPr lang="ru-RU" dirty="0" smtClean="0"/>
                        <a:t>,  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err="1" smtClean="0"/>
                        <a:t>тдыхает</a:t>
                      </a:r>
                      <a:r>
                        <a:rPr lang="ru-RU" dirty="0" smtClean="0"/>
                        <a:t>,  </a:t>
                      </a:r>
                      <a:r>
                        <a:rPr lang="ru-RU" dirty="0" err="1" smtClean="0"/>
                        <a:t>св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и, д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 трёх,  л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err="1" smtClean="0"/>
                        <a:t>жится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Окончания</a:t>
                      </a:r>
                      <a:r>
                        <a:rPr lang="ru-RU" baseline="0" dirty="0" smtClean="0"/>
                        <a:t> глаголов </a:t>
                      </a:r>
                      <a:r>
                        <a:rPr lang="ru-RU" dirty="0" smtClean="0"/>
                        <a:t> –</a:t>
                      </a:r>
                      <a:r>
                        <a:rPr lang="ru-RU" dirty="0" err="1" smtClean="0"/>
                        <a:t>тся</a:t>
                      </a:r>
                      <a:r>
                        <a:rPr lang="ru-RU" dirty="0" smtClean="0"/>
                        <a:t>, -</a:t>
                      </a:r>
                      <a:r>
                        <a:rPr lang="ru-RU" dirty="0" err="1" smtClean="0"/>
                        <a:t>ться</a:t>
                      </a:r>
                      <a:r>
                        <a:rPr lang="ru-RU" dirty="0" smtClean="0"/>
                        <a:t> произносятся как –</a:t>
                      </a:r>
                      <a:r>
                        <a:rPr lang="ru-RU" dirty="0" err="1" smtClean="0"/>
                        <a:t>ца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Умывается(</a:t>
                      </a:r>
                      <a:r>
                        <a:rPr lang="ru-RU" dirty="0" err="1" smtClean="0"/>
                        <a:t>ца</a:t>
                      </a:r>
                      <a:r>
                        <a:rPr lang="ru-RU" dirty="0" smtClean="0"/>
                        <a:t>), одевается(</a:t>
                      </a:r>
                      <a:r>
                        <a:rPr lang="ru-RU" dirty="0" err="1" smtClean="0"/>
                        <a:t>ца</a:t>
                      </a:r>
                      <a:r>
                        <a:rPr lang="ru-RU" dirty="0" smtClean="0"/>
                        <a:t>), ложится(</a:t>
                      </a:r>
                      <a:r>
                        <a:rPr lang="ru-RU" dirty="0" err="1" smtClean="0"/>
                        <a:t>ца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Звонкие согласные в конце слова и перед глухими произносятся как глухие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Через (с</a:t>
                      </a:r>
                      <a:r>
                        <a:rPr lang="ru-RU" smtClean="0"/>
                        <a:t>), в(ф)стаёт,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66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6" cy="72008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Расскажи, какой у тебя режим дня. Дополни предложения.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560840" cy="4968552"/>
          </a:xfrm>
        </p:spPr>
        <p:txBody>
          <a:bodyPr/>
          <a:lstStyle/>
          <a:p>
            <a:r>
              <a:rPr lang="ru-RU" dirty="0" smtClean="0"/>
              <a:t>Я встаю в … часов утра.</a:t>
            </a:r>
          </a:p>
          <a:p>
            <a:r>
              <a:rPr lang="ru-RU" dirty="0" smtClean="0"/>
              <a:t>С … до … у меня завтрак.</a:t>
            </a:r>
          </a:p>
          <a:p>
            <a:r>
              <a:rPr lang="ru-RU" dirty="0" smtClean="0"/>
              <a:t>Уроки в школе начинаются в … часов.</a:t>
            </a:r>
          </a:p>
          <a:p>
            <a:r>
              <a:rPr lang="ru-RU" dirty="0" smtClean="0"/>
              <a:t>С … до … я обедаю.</a:t>
            </a:r>
          </a:p>
          <a:p>
            <a:r>
              <a:rPr lang="ru-RU" dirty="0" smtClean="0"/>
              <a:t>После обеда я  …, … и … .</a:t>
            </a:r>
          </a:p>
          <a:p>
            <a:r>
              <a:rPr lang="ru-RU" dirty="0" smtClean="0"/>
              <a:t>В … часов я сажусь делать уроки.</a:t>
            </a:r>
          </a:p>
          <a:p>
            <a:r>
              <a:rPr lang="ru-RU" dirty="0" smtClean="0"/>
              <a:t>Обычно я ужинаю в … часов вечера.</a:t>
            </a:r>
          </a:p>
          <a:p>
            <a:r>
              <a:rPr lang="ru-RU" dirty="0" smtClean="0"/>
              <a:t>После ужина я …, …, … .</a:t>
            </a:r>
          </a:p>
          <a:p>
            <a:r>
              <a:rPr lang="ru-RU" dirty="0" smtClean="0"/>
              <a:t>В … часов вечера я </a:t>
            </a:r>
            <a:r>
              <a:rPr lang="ru-RU" smtClean="0"/>
              <a:t>ложусь спать.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75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213</TotalTime>
  <Words>230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РЕЖИМ ДНЯ ШКОЛЬНИКА</vt:lpstr>
      <vt:lpstr>Презентация PowerPoint</vt:lpstr>
      <vt:lpstr>Текст «Режим дня» </vt:lpstr>
      <vt:lpstr>Презентация PowerPoint</vt:lpstr>
      <vt:lpstr>Правила орфоэпии</vt:lpstr>
      <vt:lpstr>Расскажи, какой у тебя режим дня. Дополни предложения.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 «Режим дня» </dc:title>
  <dc:creator>Вероника Алехина</dc:creator>
  <cp:lastModifiedBy>Ale_Nika@outlook.com</cp:lastModifiedBy>
  <cp:revision>9</cp:revision>
  <dcterms:created xsi:type="dcterms:W3CDTF">2025-10-30T06:49:37Z</dcterms:created>
  <dcterms:modified xsi:type="dcterms:W3CDTF">2025-12-17T10:02:08Z</dcterms:modified>
</cp:coreProperties>
</file>