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9485"/>
          <a:stretch/>
        </p:blipFill>
        <p:spPr bwMode="auto">
          <a:xfrm>
            <a:off x="179512" y="188640"/>
            <a:ext cx="29523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6670"/>
            <a:ext cx="5106144" cy="342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89525"/>
            <a:ext cx="4863868" cy="319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68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737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Текст «Нельз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 обиж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ть жив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тных»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052736"/>
            <a:ext cx="8673539" cy="561662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ва   </a:t>
            </a:r>
            <a:r>
              <a:rPr lang="ru-RU" dirty="0"/>
              <a:t>гул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/>
              <a:t>л </a:t>
            </a:r>
            <a:r>
              <a:rPr lang="ru-RU" dirty="0" smtClean="0"/>
              <a:t>  п</a:t>
            </a:r>
            <a:r>
              <a:rPr lang="ru-RU" dirty="0" smtClean="0">
                <a:solidFill>
                  <a:srgbClr val="FF0000"/>
                </a:solidFill>
              </a:rPr>
              <a:t>о  </a:t>
            </a:r>
            <a:r>
              <a:rPr lang="ru-RU" dirty="0" smtClean="0"/>
              <a:t> </a:t>
            </a:r>
            <a:r>
              <a:rPr lang="ru-RU" dirty="0"/>
              <a:t>двору. 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Соб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ка </a:t>
            </a:r>
            <a:r>
              <a:rPr lang="ru-RU" dirty="0" smtClean="0"/>
              <a:t>  Ж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чка   гр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зла   кость</a:t>
            </a:r>
            <a:r>
              <a:rPr lang="ru-RU" dirty="0"/>
              <a:t>. 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ва </a:t>
            </a:r>
            <a:r>
              <a:rPr lang="ru-RU" dirty="0" smtClean="0"/>
              <a:t>  взял   </a:t>
            </a:r>
            <a:r>
              <a:rPr lang="ru-RU" dirty="0"/>
              <a:t>п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лку и  бр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сил  в Ж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чку. 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Соб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ка </a:t>
            </a:r>
            <a:r>
              <a:rPr lang="ru-RU" dirty="0" smtClean="0"/>
              <a:t> пр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гнула  и  укус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ла  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ву  за </a:t>
            </a:r>
            <a:r>
              <a:rPr lang="ru-RU" dirty="0"/>
              <a:t>н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гу. 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льчик </a:t>
            </a:r>
            <a:r>
              <a:rPr lang="ru-RU" dirty="0" smtClean="0"/>
              <a:t> запл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кал  и  убеж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л</a:t>
            </a:r>
            <a:r>
              <a:rPr lang="ru-RU" dirty="0"/>
              <a:t>. 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ва </a:t>
            </a:r>
            <a:r>
              <a:rPr lang="ru-RU" dirty="0" smtClean="0"/>
              <a:t>  сам   винов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т</a:t>
            </a:r>
            <a:r>
              <a:rPr lang="ru-RU" dirty="0"/>
              <a:t>. 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Нельз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 </a:t>
            </a:r>
            <a:r>
              <a:rPr lang="ru-RU" dirty="0" smtClean="0"/>
              <a:t> обиж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ть  жив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тных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52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336704"/>
          </a:xfrm>
        </p:spPr>
        <p:txBody>
          <a:bodyPr/>
          <a:lstStyle/>
          <a:p>
            <a:r>
              <a:rPr lang="ru-RU" b="1" dirty="0"/>
              <a:t>Вопросы к тексту:</a:t>
            </a:r>
            <a:endParaRPr lang="ru-RU" dirty="0"/>
          </a:p>
          <a:p>
            <a:r>
              <a:rPr lang="ru-RU" dirty="0"/>
              <a:t>- Где гулял Вова? </a:t>
            </a:r>
          </a:p>
          <a:p>
            <a:r>
              <a:rPr lang="ru-RU" dirty="0"/>
              <a:t>- Что делала собака Жучка?</a:t>
            </a:r>
          </a:p>
          <a:p>
            <a:r>
              <a:rPr lang="ru-RU" dirty="0"/>
              <a:t>- Как поступил Володя? </a:t>
            </a:r>
          </a:p>
          <a:p>
            <a:r>
              <a:rPr lang="ru-RU" dirty="0"/>
              <a:t>- Что сделала собака?</a:t>
            </a:r>
          </a:p>
          <a:p>
            <a:r>
              <a:rPr lang="ru-RU" dirty="0"/>
              <a:t>- Что сделал мальчик? </a:t>
            </a:r>
          </a:p>
          <a:p>
            <a:r>
              <a:rPr lang="ru-RU" dirty="0"/>
              <a:t>- Что нужно помнить каждому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Словарь: Вова </a:t>
            </a:r>
            <a:r>
              <a:rPr lang="ru-RU" dirty="0" smtClean="0"/>
              <a:t>– Вову, Жучка – в Жучку, гулял</a:t>
            </a:r>
            <a:r>
              <a:rPr lang="ru-RU" dirty="0"/>
              <a:t>; взял; бросил; убежал; грызла; прыгнула; укусила.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ru-RU" dirty="0" smtClean="0"/>
              <a:t>Правила орфоэпии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439044"/>
              </p:ext>
            </p:extLst>
          </p:nvPr>
        </p:nvGraphicFramePr>
        <p:xfrm>
          <a:off x="468313" y="1268413"/>
          <a:ext cx="7776095" cy="208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639"/>
                <a:gridCol w="41044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Безударное О в словах говорим как 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бижать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дв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ру</a:t>
                      </a:r>
                      <a:r>
                        <a:rPr lang="ru-RU" dirty="0" smtClean="0"/>
                        <a:t> , с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бака, вин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ват.</a:t>
                      </a:r>
                      <a:endParaRPr lang="ru-RU" dirty="0"/>
                    </a:p>
                  </a:txBody>
                  <a:tcPr/>
                </a:tc>
              </a:tr>
              <a:tr h="1174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48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29258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Скажи предложение с разной интонацией.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/>
          <a:lstStyle/>
          <a:p>
            <a:r>
              <a:rPr lang="ru-RU" dirty="0" smtClean="0"/>
              <a:t>Вова   сам виноват.</a:t>
            </a:r>
          </a:p>
          <a:p>
            <a:r>
              <a:rPr lang="ru-RU" dirty="0" smtClean="0"/>
              <a:t>Вова   сам виноват?</a:t>
            </a:r>
          </a:p>
          <a:p>
            <a:r>
              <a:rPr lang="ru-RU" dirty="0" smtClean="0"/>
              <a:t>Вова  сам  виноват!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Ответь на вопрос. </a:t>
            </a:r>
            <a:r>
              <a:rPr lang="ru-RU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Выдели голосом </a:t>
            </a: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нужное слово. </a:t>
            </a:r>
            <a:endParaRPr lang="ru-RU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64008" indent="0" algn="ctr">
              <a:buNone/>
            </a:pPr>
            <a:endParaRPr lang="ru-RU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69405"/>
              </p:ext>
            </p:extLst>
          </p:nvPr>
        </p:nvGraphicFramePr>
        <p:xfrm>
          <a:off x="467544" y="4509120"/>
          <a:ext cx="8280920" cy="201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232920"/>
              </a:tblGrid>
              <a:tr h="67207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Кто</a:t>
                      </a:r>
                      <a:r>
                        <a:rPr kumimoji="0" lang="ru-RU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гулял по двору?</a:t>
                      </a:r>
                      <a:endParaRPr kumimoji="0" lang="ru-RU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Вова</a:t>
                      </a:r>
                      <a:r>
                        <a:rPr kumimoji="0" lang="ru-RU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гулял по двору.</a:t>
                      </a:r>
                      <a:endParaRPr kumimoji="0" lang="ru-RU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Что делал </a:t>
                      </a:r>
                      <a:r>
                        <a:rPr lang="ru-RU" dirty="0" smtClean="0"/>
                        <a:t>Вова?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Вова  </a:t>
                      </a:r>
                      <a:r>
                        <a:rPr lang="ru-RU" b="1" dirty="0" smtClean="0"/>
                        <a:t>гулял</a:t>
                      </a:r>
                      <a:r>
                        <a:rPr lang="ru-RU" dirty="0" smtClean="0"/>
                        <a:t>  по двору.</a:t>
                      </a:r>
                      <a:endParaRPr lang="ru-RU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Где</a:t>
                      </a:r>
                      <a:r>
                        <a:rPr lang="ru-RU" dirty="0" smtClean="0"/>
                        <a:t> гулял Вова?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Вова  гулял  </a:t>
                      </a:r>
                      <a:r>
                        <a:rPr lang="ru-RU" b="1" dirty="0" smtClean="0"/>
                        <a:t>по двору.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060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</TotalTime>
  <Words>186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Презентация PowerPoint</vt:lpstr>
      <vt:lpstr>Текст «Нельзя обижать животных»</vt:lpstr>
      <vt:lpstr>Презентация PowerPoint</vt:lpstr>
      <vt:lpstr>Правила орфоэпии</vt:lpstr>
      <vt:lpstr>Скажи предложение с разной интонацией.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Алехина</dc:creator>
  <cp:lastModifiedBy>Ale_Nika@outlook.com</cp:lastModifiedBy>
  <cp:revision>3</cp:revision>
  <dcterms:created xsi:type="dcterms:W3CDTF">2025-11-01T07:34:19Z</dcterms:created>
  <dcterms:modified xsi:type="dcterms:W3CDTF">2025-12-17T14:19:34Z</dcterms:modified>
</cp:coreProperties>
</file>