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61" r:id="rId3"/>
    <p:sldId id="257" r:id="rId4"/>
    <p:sldId id="262" r:id="rId5"/>
    <p:sldId id="264" r:id="rId6"/>
    <p:sldId id="263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F4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26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16.12.2025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16.12.2025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5" y="0"/>
            <a:ext cx="2955057" cy="3166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338" y="4905"/>
            <a:ext cx="3024336" cy="3174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97"/>
          <a:stretch/>
        </p:blipFill>
        <p:spPr bwMode="auto">
          <a:xfrm>
            <a:off x="5868144" y="4905"/>
            <a:ext cx="3165020" cy="3174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6992"/>
            <a:ext cx="4932040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2"/>
          <a:stretch/>
        </p:blipFill>
        <p:spPr bwMode="auto">
          <a:xfrm>
            <a:off x="5724128" y="3192677"/>
            <a:ext cx="2952328" cy="3496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281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8395917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575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60648"/>
            <a:ext cx="8784976" cy="6264696"/>
          </a:xfrm>
          <a:solidFill>
            <a:schemeClr val="tx1"/>
          </a:solidFill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</a:pPr>
            <a:r>
              <a:rPr lang="ru-RU" b="1" dirty="0" smtClean="0">
                <a:solidFill>
                  <a:schemeClr val="bg1"/>
                </a:solidFill>
              </a:rPr>
              <a:t>Текст «Л</a:t>
            </a:r>
            <a:r>
              <a:rPr lang="ru-RU" b="1" dirty="0" smtClean="0">
                <a:solidFill>
                  <a:srgbClr val="FF0000"/>
                </a:solidFill>
              </a:rPr>
              <a:t>е</a:t>
            </a:r>
            <a:r>
              <a:rPr lang="ru-RU" b="1" dirty="0" smtClean="0">
                <a:solidFill>
                  <a:schemeClr val="bg1"/>
                </a:solidFill>
              </a:rPr>
              <a:t>т</a:t>
            </a:r>
            <a:r>
              <a:rPr lang="en-US" b="1" dirty="0" smtClean="0">
                <a:solidFill>
                  <a:schemeClr val="bg1"/>
                </a:solidFill>
              </a:rPr>
              <a:t>ō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пр</a:t>
            </a:r>
            <a:r>
              <a:rPr lang="en-US" b="1" dirty="0" smtClean="0">
                <a:solidFill>
                  <a:schemeClr val="bg1"/>
                </a:solidFill>
              </a:rPr>
              <a:t>ō</a:t>
            </a:r>
            <a:r>
              <a:rPr lang="ru-RU" b="1" dirty="0" smtClean="0">
                <a:solidFill>
                  <a:schemeClr val="bg1"/>
                </a:solidFill>
              </a:rPr>
              <a:t>шл</a:t>
            </a:r>
            <a:r>
              <a:rPr lang="ru-RU" b="1" dirty="0" smtClean="0">
                <a:solidFill>
                  <a:srgbClr val="FF0000"/>
                </a:solidFill>
              </a:rPr>
              <a:t>о</a:t>
            </a:r>
            <a:r>
              <a:rPr lang="ru-RU" b="1" dirty="0" smtClean="0">
                <a:solidFill>
                  <a:schemeClr val="bg1"/>
                </a:solidFill>
              </a:rPr>
              <a:t>».</a:t>
            </a:r>
          </a:p>
          <a:p>
            <a:pPr marL="0" indent="0">
              <a:spcBef>
                <a:spcPts val="0"/>
              </a:spcBef>
            </a:pPr>
            <a:r>
              <a:rPr lang="ru-RU" b="1" dirty="0" err="1" smtClean="0">
                <a:solidFill>
                  <a:schemeClr val="bg1"/>
                </a:solidFill>
              </a:rPr>
              <a:t>Пр</a:t>
            </a:r>
            <a:r>
              <a:rPr lang="en-US" b="1" dirty="0" smtClean="0">
                <a:solidFill>
                  <a:schemeClr val="bg1"/>
                </a:solidFill>
              </a:rPr>
              <a:t>ō</a:t>
            </a:r>
            <a:r>
              <a:rPr lang="ru-RU" b="1" dirty="0" smtClean="0">
                <a:solidFill>
                  <a:schemeClr val="bg1"/>
                </a:solidFill>
              </a:rPr>
              <a:t>шл</a:t>
            </a:r>
            <a:r>
              <a:rPr lang="ru-RU" b="1" dirty="0" smtClean="0">
                <a:solidFill>
                  <a:srgbClr val="FF0000"/>
                </a:solidFill>
              </a:rPr>
              <a:t>о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ж</a:t>
            </a:r>
            <a:r>
              <a:rPr lang="ru-RU" b="1" dirty="0" err="1" smtClean="0">
                <a:solidFill>
                  <a:srgbClr val="FF0000"/>
                </a:solidFill>
              </a:rPr>
              <a:t>а</a:t>
            </a:r>
            <a:r>
              <a:rPr lang="ru-RU" b="1" dirty="0" err="1" smtClean="0">
                <a:solidFill>
                  <a:schemeClr val="bg1"/>
                </a:solidFill>
              </a:rPr>
              <a:t>рк</a:t>
            </a:r>
            <a:r>
              <a:rPr lang="en-US" b="1" dirty="0" smtClean="0">
                <a:solidFill>
                  <a:schemeClr val="bg1"/>
                </a:solidFill>
              </a:rPr>
              <a:t>ō</a:t>
            </a:r>
            <a:r>
              <a:rPr lang="ru-RU" b="1" dirty="0" smtClean="0">
                <a:solidFill>
                  <a:schemeClr val="bg1"/>
                </a:solidFill>
              </a:rPr>
              <a:t>е лет</a:t>
            </a:r>
            <a:r>
              <a:rPr lang="en-US" b="1" dirty="0" smtClean="0">
                <a:solidFill>
                  <a:schemeClr val="bg1"/>
                </a:solidFill>
              </a:rPr>
              <a:t>ō</a:t>
            </a:r>
            <a:r>
              <a:rPr lang="ru-RU" b="1" dirty="0" smtClean="0">
                <a:solidFill>
                  <a:schemeClr val="bg1"/>
                </a:solidFill>
              </a:rPr>
              <a:t>.</a:t>
            </a:r>
          </a:p>
          <a:p>
            <a:pPr marL="0" indent="0">
              <a:spcBef>
                <a:spcPts val="0"/>
              </a:spcBef>
            </a:pPr>
            <a:r>
              <a:rPr lang="ru-RU" b="1" dirty="0" smtClean="0">
                <a:solidFill>
                  <a:schemeClr val="bg1"/>
                </a:solidFill>
              </a:rPr>
              <a:t>Наступ</a:t>
            </a:r>
            <a:r>
              <a:rPr lang="ru-RU" b="1" dirty="0" smtClean="0">
                <a:solidFill>
                  <a:srgbClr val="FF0000"/>
                </a:solidFill>
              </a:rPr>
              <a:t>и</a:t>
            </a:r>
            <a:r>
              <a:rPr lang="ru-RU" b="1" dirty="0" smtClean="0">
                <a:solidFill>
                  <a:schemeClr val="bg1"/>
                </a:solidFill>
              </a:rPr>
              <a:t>ла </a:t>
            </a:r>
            <a:r>
              <a:rPr lang="ru-RU" b="1" dirty="0" err="1" smtClean="0">
                <a:solidFill>
                  <a:schemeClr val="bg1"/>
                </a:solidFill>
              </a:rPr>
              <a:t>пр</a:t>
            </a:r>
            <a:r>
              <a:rPr lang="en-US" b="1" dirty="0" smtClean="0">
                <a:solidFill>
                  <a:schemeClr val="bg1"/>
                </a:solidFill>
              </a:rPr>
              <a:t>ō</a:t>
            </a:r>
            <a:r>
              <a:rPr lang="ru-RU" b="1" dirty="0" smtClean="0">
                <a:solidFill>
                  <a:schemeClr val="bg1"/>
                </a:solidFill>
              </a:rPr>
              <a:t>хл</a:t>
            </a:r>
            <a:r>
              <a:rPr lang="ru-RU" b="1" dirty="0" smtClean="0">
                <a:solidFill>
                  <a:srgbClr val="FF0000"/>
                </a:solidFill>
              </a:rPr>
              <a:t>а</a:t>
            </a:r>
            <a:r>
              <a:rPr lang="ru-RU" b="1" dirty="0" smtClean="0">
                <a:solidFill>
                  <a:schemeClr val="bg1"/>
                </a:solidFill>
              </a:rPr>
              <a:t>дная </a:t>
            </a:r>
            <a:r>
              <a:rPr lang="ru-RU" b="1" dirty="0" smtClean="0">
                <a:solidFill>
                  <a:srgbClr val="FF0000"/>
                </a:solidFill>
              </a:rPr>
              <a:t>о</a:t>
            </a:r>
            <a:r>
              <a:rPr lang="ru-RU" b="1" dirty="0" smtClean="0">
                <a:solidFill>
                  <a:schemeClr val="bg1"/>
                </a:solidFill>
              </a:rPr>
              <a:t>сень.</a:t>
            </a:r>
          </a:p>
          <a:p>
            <a:pPr marL="0" indent="0">
              <a:spcBef>
                <a:spcPts val="0"/>
              </a:spcBef>
            </a:pPr>
            <a:r>
              <a:rPr lang="ru-RU" b="1" dirty="0" smtClean="0">
                <a:solidFill>
                  <a:schemeClr val="bg1"/>
                </a:solidFill>
              </a:rPr>
              <a:t>Л</a:t>
            </a:r>
            <a:r>
              <a:rPr lang="ru-RU" b="1" dirty="0" smtClean="0">
                <a:solidFill>
                  <a:srgbClr val="FF0000"/>
                </a:solidFill>
              </a:rPr>
              <a:t>е</a:t>
            </a:r>
            <a:r>
              <a:rPr lang="ru-RU" b="1" dirty="0" smtClean="0">
                <a:solidFill>
                  <a:schemeClr val="bg1"/>
                </a:solidFill>
              </a:rPr>
              <a:t>т</a:t>
            </a:r>
            <a:r>
              <a:rPr lang="en-US" b="1" dirty="0" smtClean="0">
                <a:solidFill>
                  <a:schemeClr val="bg1"/>
                </a:solidFill>
              </a:rPr>
              <a:t>ō</a:t>
            </a:r>
            <a:r>
              <a:rPr lang="ru-RU" b="1" dirty="0" smtClean="0">
                <a:solidFill>
                  <a:schemeClr val="bg1"/>
                </a:solidFill>
              </a:rPr>
              <a:t>м дер</a:t>
            </a:r>
            <a:r>
              <a:rPr lang="ru-RU" b="1" dirty="0" smtClean="0">
                <a:solidFill>
                  <a:srgbClr val="FF0000"/>
                </a:solidFill>
              </a:rPr>
              <a:t>е</a:t>
            </a:r>
            <a:r>
              <a:rPr lang="ru-RU" b="1" dirty="0" smtClean="0">
                <a:solidFill>
                  <a:schemeClr val="bg1"/>
                </a:solidFill>
              </a:rPr>
              <a:t>вья б</a:t>
            </a:r>
            <a:r>
              <a:rPr lang="ru-RU" b="1" dirty="0" smtClean="0">
                <a:solidFill>
                  <a:srgbClr val="FF0000"/>
                </a:solidFill>
              </a:rPr>
              <a:t>ы</a:t>
            </a:r>
            <a:r>
              <a:rPr lang="ru-RU" b="1" dirty="0" smtClean="0">
                <a:solidFill>
                  <a:schemeClr val="bg1"/>
                </a:solidFill>
              </a:rPr>
              <a:t>ли зел</a:t>
            </a:r>
            <a:r>
              <a:rPr lang="ru-RU" b="1" dirty="0" smtClean="0">
                <a:solidFill>
                  <a:srgbClr val="FF0000"/>
                </a:solidFill>
              </a:rPr>
              <a:t>ё</a:t>
            </a:r>
            <a:r>
              <a:rPr lang="ru-RU" b="1" dirty="0" smtClean="0">
                <a:solidFill>
                  <a:schemeClr val="bg1"/>
                </a:solidFill>
              </a:rPr>
              <a:t>ными.</a:t>
            </a:r>
          </a:p>
          <a:p>
            <a:pPr marL="0" indent="0">
              <a:spcBef>
                <a:spcPts val="0"/>
              </a:spcBef>
            </a:pPr>
            <a:r>
              <a:rPr lang="ru-RU" b="1" dirty="0" smtClean="0">
                <a:solidFill>
                  <a:srgbClr val="FF0000"/>
                </a:solidFill>
              </a:rPr>
              <a:t>О</a:t>
            </a:r>
            <a:r>
              <a:rPr lang="ru-RU" b="1" dirty="0" smtClean="0">
                <a:solidFill>
                  <a:schemeClr val="bg1"/>
                </a:solidFill>
              </a:rPr>
              <a:t>сенью бер</a:t>
            </a:r>
            <a:r>
              <a:rPr lang="ru-RU" b="1" dirty="0" smtClean="0">
                <a:solidFill>
                  <a:srgbClr val="FF0000"/>
                </a:solidFill>
              </a:rPr>
              <a:t>ё</a:t>
            </a:r>
            <a:r>
              <a:rPr lang="ru-RU" b="1" dirty="0" smtClean="0">
                <a:solidFill>
                  <a:schemeClr val="bg1"/>
                </a:solidFill>
              </a:rPr>
              <a:t>зы ст</a:t>
            </a:r>
            <a:r>
              <a:rPr lang="ru-RU" b="1" dirty="0" smtClean="0">
                <a:solidFill>
                  <a:srgbClr val="FF0000"/>
                </a:solidFill>
              </a:rPr>
              <a:t>а</a:t>
            </a:r>
            <a:r>
              <a:rPr lang="ru-RU" b="1" dirty="0" smtClean="0">
                <a:solidFill>
                  <a:schemeClr val="bg1"/>
                </a:solidFill>
              </a:rPr>
              <a:t>ли ж</a:t>
            </a:r>
            <a:r>
              <a:rPr lang="ru-RU" b="1" dirty="0" smtClean="0">
                <a:solidFill>
                  <a:srgbClr val="FF0000"/>
                </a:solidFill>
              </a:rPr>
              <a:t>ё</a:t>
            </a:r>
            <a:r>
              <a:rPr lang="ru-RU" b="1" dirty="0" smtClean="0">
                <a:solidFill>
                  <a:schemeClr val="bg1"/>
                </a:solidFill>
              </a:rPr>
              <a:t>лтыми.</a:t>
            </a:r>
          </a:p>
          <a:p>
            <a:pPr marL="0" indent="0">
              <a:spcBef>
                <a:spcPts val="0"/>
              </a:spcBef>
            </a:pPr>
            <a:r>
              <a:rPr lang="en-US" b="1" dirty="0" smtClean="0">
                <a:solidFill>
                  <a:schemeClr val="bg1"/>
                </a:solidFill>
              </a:rPr>
              <a:t>Ō</a:t>
            </a:r>
            <a:r>
              <a:rPr lang="ru-RU" b="1" dirty="0" err="1" smtClean="0">
                <a:solidFill>
                  <a:schemeClr val="bg1"/>
                </a:solidFill>
              </a:rPr>
              <a:t>с</a:t>
            </a:r>
            <a:r>
              <a:rPr lang="ru-RU" b="1" dirty="0" err="1" smtClean="0">
                <a:solidFill>
                  <a:srgbClr val="FF0000"/>
                </a:solidFill>
              </a:rPr>
              <a:t>и</a:t>
            </a:r>
            <a:r>
              <a:rPr lang="ru-RU" b="1" dirty="0" err="1" smtClean="0">
                <a:solidFill>
                  <a:schemeClr val="bg1"/>
                </a:solidFill>
              </a:rPr>
              <a:t>ны</a:t>
            </a:r>
            <a:r>
              <a:rPr lang="ru-RU" b="1" dirty="0" smtClean="0">
                <a:solidFill>
                  <a:schemeClr val="bg1"/>
                </a:solidFill>
              </a:rPr>
              <a:t> п</a:t>
            </a:r>
            <a:r>
              <a:rPr lang="en-US" b="1" dirty="0" smtClean="0">
                <a:solidFill>
                  <a:schemeClr val="bg1"/>
                </a:solidFill>
              </a:rPr>
              <a:t>ō</a:t>
            </a:r>
            <a:r>
              <a:rPr lang="ru-RU" b="1" dirty="0" smtClean="0">
                <a:solidFill>
                  <a:schemeClr val="bg1"/>
                </a:solidFill>
              </a:rPr>
              <a:t>красн</a:t>
            </a:r>
            <a:r>
              <a:rPr lang="ru-RU" b="1" dirty="0" smtClean="0">
                <a:solidFill>
                  <a:srgbClr val="FF0000"/>
                </a:solidFill>
              </a:rPr>
              <a:t>е</a:t>
            </a:r>
            <a:r>
              <a:rPr lang="ru-RU" b="1" dirty="0" smtClean="0">
                <a:solidFill>
                  <a:schemeClr val="bg1"/>
                </a:solidFill>
              </a:rPr>
              <a:t>ли.</a:t>
            </a:r>
          </a:p>
          <a:p>
            <a:pPr marL="0" indent="0">
              <a:spcBef>
                <a:spcPts val="0"/>
              </a:spcBef>
            </a:pPr>
            <a:r>
              <a:rPr lang="ru-RU" b="1" dirty="0" smtClean="0">
                <a:solidFill>
                  <a:schemeClr val="bg1"/>
                </a:solidFill>
              </a:rPr>
              <a:t>М</a:t>
            </a:r>
            <a:r>
              <a:rPr lang="ru-RU" b="1" dirty="0" smtClean="0">
                <a:solidFill>
                  <a:srgbClr val="FF0000"/>
                </a:solidFill>
              </a:rPr>
              <a:t>а</a:t>
            </a:r>
            <a:r>
              <a:rPr lang="ru-RU" b="1" dirty="0" smtClean="0">
                <a:solidFill>
                  <a:schemeClr val="bg1"/>
                </a:solidFill>
              </a:rPr>
              <a:t>ленький клён стал п</a:t>
            </a:r>
            <a:r>
              <a:rPr lang="en-US" b="1" dirty="0" smtClean="0">
                <a:solidFill>
                  <a:schemeClr val="bg1"/>
                </a:solidFill>
              </a:rPr>
              <a:t>ō</a:t>
            </a:r>
            <a:r>
              <a:rPr lang="ru-RU" b="1" dirty="0" err="1" smtClean="0">
                <a:solidFill>
                  <a:schemeClr val="bg1"/>
                </a:solidFill>
              </a:rPr>
              <a:t>х</a:t>
            </a:r>
            <a:r>
              <a:rPr lang="ru-RU" b="1" dirty="0" err="1" smtClean="0">
                <a:solidFill>
                  <a:srgbClr val="FF0000"/>
                </a:solidFill>
              </a:rPr>
              <a:t>о</a:t>
            </a:r>
            <a:r>
              <a:rPr lang="ru-RU" b="1" dirty="0" err="1" smtClean="0">
                <a:solidFill>
                  <a:schemeClr val="bg1"/>
                </a:solidFill>
              </a:rPr>
              <a:t>ж</a:t>
            </a:r>
            <a:r>
              <a:rPr lang="ru-RU" b="1" dirty="0" smtClean="0">
                <a:solidFill>
                  <a:schemeClr val="bg1"/>
                </a:solidFill>
              </a:rPr>
              <a:t> на бук</a:t>
            </a:r>
            <a:r>
              <a:rPr lang="ru-RU" b="1" dirty="0" smtClean="0">
                <a:solidFill>
                  <a:srgbClr val="FF0000"/>
                </a:solidFill>
              </a:rPr>
              <a:t>е</a:t>
            </a:r>
            <a:r>
              <a:rPr lang="ru-RU" b="1" dirty="0" smtClean="0">
                <a:solidFill>
                  <a:schemeClr val="bg1"/>
                </a:solidFill>
              </a:rPr>
              <a:t>т цвет</a:t>
            </a:r>
            <a:r>
              <a:rPr lang="ru-RU" b="1" dirty="0" smtClean="0">
                <a:solidFill>
                  <a:srgbClr val="FF0000"/>
                </a:solidFill>
              </a:rPr>
              <a:t>о</a:t>
            </a:r>
            <a:r>
              <a:rPr lang="ru-RU" b="1" dirty="0" smtClean="0">
                <a:solidFill>
                  <a:schemeClr val="bg1"/>
                </a:solidFill>
              </a:rPr>
              <a:t>в.</a:t>
            </a:r>
          </a:p>
          <a:p>
            <a:pPr marL="0" indent="0">
              <a:spcBef>
                <a:spcPts val="0"/>
              </a:spcBef>
            </a:pPr>
            <a:r>
              <a:rPr lang="ru-RU" b="1" dirty="0" smtClean="0">
                <a:solidFill>
                  <a:schemeClr val="bg1"/>
                </a:solidFill>
              </a:rPr>
              <a:t>Все л</a:t>
            </a:r>
            <a:r>
              <a:rPr lang="ru-RU" b="1" dirty="0" smtClean="0">
                <a:solidFill>
                  <a:srgbClr val="FF0000"/>
                </a:solidFill>
              </a:rPr>
              <a:t>и</a:t>
            </a:r>
            <a:r>
              <a:rPr lang="ru-RU" b="1" dirty="0" smtClean="0">
                <a:solidFill>
                  <a:schemeClr val="bg1"/>
                </a:solidFill>
              </a:rPr>
              <a:t>стья у нег</a:t>
            </a:r>
            <a:r>
              <a:rPr lang="ru-RU" b="1" dirty="0" smtClean="0">
                <a:solidFill>
                  <a:srgbClr val="FF0000"/>
                </a:solidFill>
              </a:rPr>
              <a:t>о</a:t>
            </a:r>
            <a:r>
              <a:rPr lang="ru-RU" b="1" dirty="0" smtClean="0">
                <a:solidFill>
                  <a:schemeClr val="bg1"/>
                </a:solidFill>
              </a:rPr>
              <a:t> р</a:t>
            </a:r>
            <a:r>
              <a:rPr lang="ru-RU" b="1" dirty="0" smtClean="0">
                <a:solidFill>
                  <a:srgbClr val="FF0000"/>
                </a:solidFill>
              </a:rPr>
              <a:t>а</a:t>
            </a:r>
            <a:r>
              <a:rPr lang="ru-RU" b="1" dirty="0" smtClean="0">
                <a:solidFill>
                  <a:schemeClr val="bg1"/>
                </a:solidFill>
              </a:rPr>
              <a:t>зные: зел</a:t>
            </a:r>
            <a:r>
              <a:rPr lang="ru-RU" b="1" dirty="0" smtClean="0">
                <a:solidFill>
                  <a:srgbClr val="FF0000"/>
                </a:solidFill>
              </a:rPr>
              <a:t>ё</a:t>
            </a:r>
            <a:r>
              <a:rPr lang="ru-RU" b="1" dirty="0" smtClean="0">
                <a:solidFill>
                  <a:schemeClr val="bg1"/>
                </a:solidFill>
              </a:rPr>
              <a:t>ные, ж</a:t>
            </a:r>
            <a:r>
              <a:rPr lang="ru-RU" b="1" dirty="0" smtClean="0">
                <a:solidFill>
                  <a:srgbClr val="FF0000"/>
                </a:solidFill>
              </a:rPr>
              <a:t>ё</a:t>
            </a:r>
            <a:r>
              <a:rPr lang="ru-RU" b="1" dirty="0" smtClean="0">
                <a:solidFill>
                  <a:schemeClr val="bg1"/>
                </a:solidFill>
              </a:rPr>
              <a:t>лтые, кр</a:t>
            </a:r>
            <a:r>
              <a:rPr lang="ru-RU" b="1" dirty="0" smtClean="0">
                <a:solidFill>
                  <a:srgbClr val="FF0000"/>
                </a:solidFill>
              </a:rPr>
              <a:t>а</a:t>
            </a:r>
            <a:r>
              <a:rPr lang="ru-RU" b="1" dirty="0" smtClean="0">
                <a:solidFill>
                  <a:schemeClr val="bg1"/>
                </a:solidFill>
              </a:rPr>
              <a:t>сные, к</a:t>
            </a:r>
            <a:r>
              <a:rPr lang="en-US" b="1" dirty="0" smtClean="0">
                <a:solidFill>
                  <a:schemeClr val="bg1"/>
                </a:solidFill>
              </a:rPr>
              <a:t>ō</a:t>
            </a:r>
            <a:r>
              <a:rPr lang="ru-RU" b="1" dirty="0" err="1" smtClean="0">
                <a:solidFill>
                  <a:schemeClr val="bg1"/>
                </a:solidFill>
              </a:rPr>
              <a:t>р</a:t>
            </a:r>
            <a:r>
              <a:rPr lang="ru-RU" b="1" dirty="0" err="1" smtClean="0">
                <a:solidFill>
                  <a:srgbClr val="FF0000"/>
                </a:solidFill>
              </a:rPr>
              <a:t>и</a:t>
            </a:r>
            <a:r>
              <a:rPr lang="ru-RU" b="1" dirty="0" err="1" smtClean="0">
                <a:solidFill>
                  <a:schemeClr val="bg1"/>
                </a:solidFill>
              </a:rPr>
              <a:t>чневые</a:t>
            </a:r>
            <a:r>
              <a:rPr lang="ru-RU" b="1" dirty="0" smtClean="0">
                <a:solidFill>
                  <a:schemeClr val="bg1"/>
                </a:solidFill>
              </a:rPr>
              <a:t>.</a:t>
            </a:r>
          </a:p>
          <a:p>
            <a:pPr marL="0" indent="0">
              <a:spcBef>
                <a:spcPts val="0"/>
              </a:spcBef>
            </a:pPr>
            <a:r>
              <a:rPr lang="ru-RU" b="1" dirty="0" smtClean="0">
                <a:solidFill>
                  <a:schemeClr val="bg1"/>
                </a:solidFill>
              </a:rPr>
              <a:t>На к</a:t>
            </a:r>
            <a:r>
              <a:rPr lang="ru-RU" b="1" dirty="0" smtClean="0">
                <a:solidFill>
                  <a:srgbClr val="FF0000"/>
                </a:solidFill>
              </a:rPr>
              <a:t>а</a:t>
            </a:r>
            <a:r>
              <a:rPr lang="ru-RU" b="1" dirty="0" smtClean="0">
                <a:solidFill>
                  <a:schemeClr val="bg1"/>
                </a:solidFill>
              </a:rPr>
              <a:t>ждую </a:t>
            </a:r>
            <a:r>
              <a:rPr lang="ru-RU" b="1" dirty="0" err="1" smtClean="0">
                <a:solidFill>
                  <a:schemeClr val="bg1"/>
                </a:solidFill>
              </a:rPr>
              <a:t>в</a:t>
            </a:r>
            <a:r>
              <a:rPr lang="ru-RU" b="1" dirty="0" err="1" smtClean="0">
                <a:solidFill>
                  <a:srgbClr val="FF0000"/>
                </a:solidFill>
              </a:rPr>
              <a:t>е</a:t>
            </a:r>
            <a:r>
              <a:rPr lang="ru-RU" b="1" dirty="0" err="1" smtClean="0">
                <a:solidFill>
                  <a:schemeClr val="bg1"/>
                </a:solidFill>
              </a:rPr>
              <a:t>т</a:t>
            </a:r>
            <a:r>
              <a:rPr lang="en-US" b="1" dirty="0" smtClean="0">
                <a:solidFill>
                  <a:schemeClr val="bg1"/>
                </a:solidFill>
              </a:rPr>
              <a:t>ō</a:t>
            </a:r>
            <a:r>
              <a:rPr lang="ru-RU" b="1" dirty="0" err="1" smtClean="0">
                <a:solidFill>
                  <a:schemeClr val="bg1"/>
                </a:solidFill>
              </a:rPr>
              <a:t>чку</a:t>
            </a:r>
            <a:r>
              <a:rPr lang="ru-RU" b="1" dirty="0" smtClean="0">
                <a:solidFill>
                  <a:schemeClr val="bg1"/>
                </a:solidFill>
              </a:rPr>
              <a:t> ряб</a:t>
            </a:r>
            <a:r>
              <a:rPr lang="ru-RU" b="1" dirty="0" smtClean="0">
                <a:solidFill>
                  <a:srgbClr val="FF0000"/>
                </a:solidFill>
              </a:rPr>
              <a:t>и</a:t>
            </a:r>
            <a:r>
              <a:rPr lang="ru-RU" b="1" dirty="0" smtClean="0">
                <a:solidFill>
                  <a:schemeClr val="bg1"/>
                </a:solidFill>
              </a:rPr>
              <a:t>на набр</a:t>
            </a:r>
            <a:r>
              <a:rPr lang="ru-RU" b="1" dirty="0" smtClean="0">
                <a:solidFill>
                  <a:srgbClr val="FF0000"/>
                </a:solidFill>
              </a:rPr>
              <a:t>о</a:t>
            </a:r>
            <a:r>
              <a:rPr lang="ru-RU" b="1" dirty="0" smtClean="0">
                <a:solidFill>
                  <a:schemeClr val="bg1"/>
                </a:solidFill>
              </a:rPr>
              <a:t>сила кр</a:t>
            </a:r>
            <a:r>
              <a:rPr lang="ru-RU" b="1" dirty="0" smtClean="0">
                <a:solidFill>
                  <a:srgbClr val="FF0000"/>
                </a:solidFill>
              </a:rPr>
              <a:t>а</a:t>
            </a:r>
            <a:r>
              <a:rPr lang="ru-RU" b="1" dirty="0" smtClean="0">
                <a:solidFill>
                  <a:schemeClr val="bg1"/>
                </a:solidFill>
              </a:rPr>
              <a:t>сные б</a:t>
            </a:r>
            <a:r>
              <a:rPr lang="ru-RU" b="1" dirty="0" smtClean="0">
                <a:solidFill>
                  <a:srgbClr val="FF0000"/>
                </a:solidFill>
              </a:rPr>
              <a:t>у</a:t>
            </a:r>
            <a:r>
              <a:rPr lang="ru-RU" b="1" dirty="0" smtClean="0">
                <a:solidFill>
                  <a:schemeClr val="bg1"/>
                </a:solidFill>
              </a:rPr>
              <a:t>сы.</a:t>
            </a:r>
          </a:p>
          <a:p>
            <a:pPr marL="0" indent="0">
              <a:spcBef>
                <a:spcPts val="0"/>
              </a:spcBef>
            </a:pPr>
            <a:r>
              <a:rPr lang="ru-RU" b="1" dirty="0" err="1" smtClean="0">
                <a:solidFill>
                  <a:schemeClr val="bg1"/>
                </a:solidFill>
              </a:rPr>
              <a:t>Т</a:t>
            </a:r>
            <a:r>
              <a:rPr lang="ru-RU" b="1" dirty="0" err="1" smtClean="0">
                <a:solidFill>
                  <a:srgbClr val="FF0000"/>
                </a:solidFill>
              </a:rPr>
              <a:t>о</a:t>
            </a:r>
            <a:r>
              <a:rPr lang="ru-RU" b="1" dirty="0" err="1" smtClean="0">
                <a:solidFill>
                  <a:schemeClr val="bg1"/>
                </a:solidFill>
              </a:rPr>
              <a:t>льк</a:t>
            </a:r>
            <a:r>
              <a:rPr lang="en-US" b="1" dirty="0" smtClean="0">
                <a:solidFill>
                  <a:schemeClr val="bg1"/>
                </a:solidFill>
              </a:rPr>
              <a:t>ō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ё</a:t>
            </a:r>
            <a:r>
              <a:rPr lang="ru-RU" b="1" dirty="0" err="1" smtClean="0">
                <a:solidFill>
                  <a:schemeClr val="bg1"/>
                </a:solidFill>
              </a:rPr>
              <a:t>л</a:t>
            </a:r>
            <a:r>
              <a:rPr lang="en-US" b="1" dirty="0" smtClean="0">
                <a:solidFill>
                  <a:schemeClr val="bg1"/>
                </a:solidFill>
              </a:rPr>
              <a:t>ō</a:t>
            </a:r>
            <a:r>
              <a:rPr lang="ru-RU" b="1" dirty="0" err="1" smtClean="0">
                <a:solidFill>
                  <a:schemeClr val="bg1"/>
                </a:solidFill>
              </a:rPr>
              <a:t>чка</a:t>
            </a:r>
            <a:r>
              <a:rPr lang="ru-RU" b="1" dirty="0" smtClean="0">
                <a:solidFill>
                  <a:schemeClr val="bg1"/>
                </a:solidFill>
              </a:rPr>
              <a:t> не п</a:t>
            </a:r>
            <a:r>
              <a:rPr lang="en-US" b="1" dirty="0" smtClean="0">
                <a:solidFill>
                  <a:schemeClr val="bg1"/>
                </a:solidFill>
              </a:rPr>
              <a:t>ō</a:t>
            </a:r>
            <a:r>
              <a:rPr lang="ru-RU" b="1" dirty="0" smtClean="0">
                <a:solidFill>
                  <a:schemeClr val="bg1"/>
                </a:solidFill>
              </a:rPr>
              <a:t>мен</a:t>
            </a:r>
            <a:r>
              <a:rPr lang="ru-RU" b="1" dirty="0" smtClean="0">
                <a:solidFill>
                  <a:srgbClr val="FF0000"/>
                </a:solidFill>
              </a:rPr>
              <a:t>я</a:t>
            </a:r>
            <a:r>
              <a:rPr lang="ru-RU" b="1" dirty="0" smtClean="0">
                <a:solidFill>
                  <a:schemeClr val="bg1"/>
                </a:solidFill>
              </a:rPr>
              <a:t>ла </a:t>
            </a:r>
            <a:r>
              <a:rPr lang="ru-RU" b="1" dirty="0" err="1" smtClean="0">
                <a:solidFill>
                  <a:schemeClr val="bg1"/>
                </a:solidFill>
              </a:rPr>
              <a:t>св</a:t>
            </a:r>
            <a:r>
              <a:rPr lang="en-US" b="1" dirty="0" smtClean="0">
                <a:solidFill>
                  <a:schemeClr val="bg1"/>
                </a:solidFill>
              </a:rPr>
              <a:t>ō</a:t>
            </a:r>
            <a:r>
              <a:rPr lang="ru-RU" b="1" dirty="0" smtClean="0">
                <a:solidFill>
                  <a:srgbClr val="FF0000"/>
                </a:solidFill>
              </a:rPr>
              <a:t>и</a:t>
            </a:r>
            <a:r>
              <a:rPr lang="ru-RU" b="1" dirty="0" smtClean="0">
                <a:solidFill>
                  <a:schemeClr val="bg1"/>
                </a:solidFill>
              </a:rPr>
              <a:t>х </a:t>
            </a:r>
            <a:r>
              <a:rPr lang="ru-RU" b="1" dirty="0" err="1" smtClean="0">
                <a:solidFill>
                  <a:schemeClr val="bg1"/>
                </a:solidFill>
              </a:rPr>
              <a:t>иг</a:t>
            </a:r>
            <a:r>
              <a:rPr lang="ru-RU" b="1" dirty="0" err="1" smtClean="0">
                <a:solidFill>
                  <a:srgbClr val="FF0000"/>
                </a:solidFill>
              </a:rPr>
              <a:t>о</a:t>
            </a:r>
            <a:r>
              <a:rPr lang="ru-RU" b="1" dirty="0" err="1" smtClean="0">
                <a:solidFill>
                  <a:schemeClr val="bg1"/>
                </a:solidFill>
              </a:rPr>
              <a:t>л</a:t>
            </a:r>
            <a:r>
              <a:rPr lang="en-US" b="1" dirty="0" smtClean="0">
                <a:solidFill>
                  <a:schemeClr val="bg1"/>
                </a:solidFill>
              </a:rPr>
              <a:t>ō</a:t>
            </a:r>
            <a:r>
              <a:rPr lang="ru-RU" b="1" dirty="0" smtClean="0">
                <a:solidFill>
                  <a:schemeClr val="bg1"/>
                </a:solidFill>
              </a:rPr>
              <a:t>к.</a:t>
            </a:r>
          </a:p>
          <a:p>
            <a:pPr marL="0" indent="0">
              <a:spcBef>
                <a:spcPts val="0"/>
              </a:spcBef>
            </a:pPr>
            <a:r>
              <a:rPr lang="ru-RU" b="1" dirty="0" err="1" smtClean="0">
                <a:solidFill>
                  <a:schemeClr val="bg1"/>
                </a:solidFill>
              </a:rPr>
              <a:t>Ст</a:t>
            </a:r>
            <a:r>
              <a:rPr lang="en-US" b="1" dirty="0" smtClean="0">
                <a:solidFill>
                  <a:schemeClr val="bg1"/>
                </a:solidFill>
              </a:rPr>
              <a:t>ō</a:t>
            </a:r>
            <a:r>
              <a:rPr lang="ru-RU" b="1" dirty="0" err="1" smtClean="0">
                <a:solidFill>
                  <a:srgbClr val="FF0000"/>
                </a:solidFill>
              </a:rPr>
              <a:t>и</a:t>
            </a:r>
            <a:r>
              <a:rPr lang="ru-RU" b="1" dirty="0" err="1" smtClean="0">
                <a:solidFill>
                  <a:schemeClr val="bg1"/>
                </a:solidFill>
              </a:rPr>
              <a:t>т</a:t>
            </a:r>
            <a:r>
              <a:rPr lang="ru-RU" b="1" dirty="0" smtClean="0">
                <a:solidFill>
                  <a:schemeClr val="bg1"/>
                </a:solidFill>
              </a:rPr>
              <a:t>, как л</a:t>
            </a:r>
            <a:r>
              <a:rPr lang="ru-RU" b="1" dirty="0" smtClean="0">
                <a:solidFill>
                  <a:srgbClr val="FF0000"/>
                </a:solidFill>
              </a:rPr>
              <a:t>е</a:t>
            </a:r>
            <a:r>
              <a:rPr lang="ru-RU" b="1" dirty="0" smtClean="0">
                <a:solidFill>
                  <a:schemeClr val="bg1"/>
                </a:solidFill>
              </a:rPr>
              <a:t>т</a:t>
            </a:r>
            <a:r>
              <a:rPr lang="en-US" b="1" dirty="0" smtClean="0">
                <a:solidFill>
                  <a:schemeClr val="bg1"/>
                </a:solidFill>
              </a:rPr>
              <a:t>ō</a:t>
            </a:r>
            <a:r>
              <a:rPr lang="ru-RU" b="1" dirty="0" smtClean="0">
                <a:solidFill>
                  <a:schemeClr val="bg1"/>
                </a:solidFill>
              </a:rPr>
              <a:t>м, пуш</a:t>
            </a:r>
            <a:r>
              <a:rPr lang="ru-RU" b="1" dirty="0" smtClean="0">
                <a:solidFill>
                  <a:srgbClr val="FF0000"/>
                </a:solidFill>
              </a:rPr>
              <a:t>и</a:t>
            </a:r>
            <a:r>
              <a:rPr lang="ru-RU" b="1" dirty="0" smtClean="0">
                <a:solidFill>
                  <a:schemeClr val="bg1"/>
                </a:solidFill>
              </a:rPr>
              <a:t>стая и св</a:t>
            </a:r>
            <a:r>
              <a:rPr lang="ru-RU" b="1" dirty="0" smtClean="0">
                <a:solidFill>
                  <a:srgbClr val="FF0000"/>
                </a:solidFill>
              </a:rPr>
              <a:t>е</a:t>
            </a:r>
            <a:r>
              <a:rPr lang="ru-RU" b="1" dirty="0" smtClean="0">
                <a:solidFill>
                  <a:schemeClr val="bg1"/>
                </a:solidFill>
              </a:rPr>
              <a:t>жая.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98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7090" y="297872"/>
            <a:ext cx="8543381" cy="6227471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Вопросы: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1. Какими стали листья берёзы?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2. Что сделали листочки на осине?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3. На что похожи ягоды рябины?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4. Какие деревья всегда зелёные?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5. Какие деревья растут у нас в парке?</a:t>
            </a:r>
          </a:p>
          <a:p>
            <a:endParaRPr lang="ru-RU" b="1" dirty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Словарь: ж</a:t>
            </a:r>
            <a:r>
              <a:rPr lang="ru-RU" b="1" dirty="0" smtClean="0">
                <a:solidFill>
                  <a:srgbClr val="FF0000"/>
                </a:solidFill>
              </a:rPr>
              <a:t>а</a:t>
            </a:r>
            <a:r>
              <a:rPr lang="ru-RU" b="1" dirty="0" smtClean="0">
                <a:solidFill>
                  <a:schemeClr val="bg1"/>
                </a:solidFill>
              </a:rPr>
              <a:t>ркое л</a:t>
            </a:r>
            <a:r>
              <a:rPr lang="ru-RU" b="1" dirty="0" smtClean="0">
                <a:solidFill>
                  <a:srgbClr val="FF0000"/>
                </a:solidFill>
              </a:rPr>
              <a:t>е</a:t>
            </a:r>
            <a:r>
              <a:rPr lang="ru-RU" b="1" dirty="0" smtClean="0">
                <a:solidFill>
                  <a:schemeClr val="bg1"/>
                </a:solidFill>
              </a:rPr>
              <a:t>то, прохл</a:t>
            </a:r>
            <a:r>
              <a:rPr lang="ru-RU" b="1" dirty="0" smtClean="0">
                <a:solidFill>
                  <a:srgbClr val="FF0000"/>
                </a:solidFill>
              </a:rPr>
              <a:t>а</a:t>
            </a:r>
            <a:r>
              <a:rPr lang="ru-RU" b="1" dirty="0" smtClean="0">
                <a:solidFill>
                  <a:schemeClr val="bg1"/>
                </a:solidFill>
              </a:rPr>
              <a:t>дная </a:t>
            </a:r>
            <a:r>
              <a:rPr lang="ru-RU" b="1" dirty="0" smtClean="0">
                <a:solidFill>
                  <a:srgbClr val="FF0000"/>
                </a:solidFill>
              </a:rPr>
              <a:t>о</a:t>
            </a:r>
            <a:r>
              <a:rPr lang="ru-RU" b="1" dirty="0" smtClean="0">
                <a:solidFill>
                  <a:schemeClr val="bg1"/>
                </a:solidFill>
              </a:rPr>
              <a:t>сень, ст</a:t>
            </a:r>
            <a:r>
              <a:rPr lang="ru-RU" b="1" dirty="0" smtClean="0">
                <a:solidFill>
                  <a:srgbClr val="FF0000"/>
                </a:solidFill>
              </a:rPr>
              <a:t>а</a:t>
            </a:r>
            <a:r>
              <a:rPr lang="ru-RU" b="1" dirty="0" smtClean="0">
                <a:solidFill>
                  <a:schemeClr val="bg1"/>
                </a:solidFill>
              </a:rPr>
              <a:t>ли ж</a:t>
            </a:r>
            <a:r>
              <a:rPr lang="ru-RU" b="1" dirty="0" smtClean="0">
                <a:solidFill>
                  <a:srgbClr val="FF0000"/>
                </a:solidFill>
              </a:rPr>
              <a:t>ё</a:t>
            </a:r>
            <a:r>
              <a:rPr lang="ru-RU" b="1" dirty="0" smtClean="0">
                <a:solidFill>
                  <a:schemeClr val="bg1"/>
                </a:solidFill>
              </a:rPr>
              <a:t>лтыми, л</a:t>
            </a:r>
            <a:r>
              <a:rPr lang="ru-RU" b="1" dirty="0" smtClean="0">
                <a:solidFill>
                  <a:srgbClr val="FF0000"/>
                </a:solidFill>
              </a:rPr>
              <a:t>и</a:t>
            </a:r>
            <a:r>
              <a:rPr lang="ru-RU" b="1" dirty="0" smtClean="0">
                <a:solidFill>
                  <a:schemeClr val="bg1"/>
                </a:solidFill>
              </a:rPr>
              <a:t>стики покрасн</a:t>
            </a:r>
            <a:r>
              <a:rPr lang="ru-RU" b="1" dirty="0" smtClean="0">
                <a:solidFill>
                  <a:srgbClr val="FF0000"/>
                </a:solidFill>
              </a:rPr>
              <a:t>е</a:t>
            </a:r>
            <a:r>
              <a:rPr lang="ru-RU" b="1" dirty="0" smtClean="0">
                <a:solidFill>
                  <a:schemeClr val="bg1"/>
                </a:solidFill>
              </a:rPr>
              <a:t>ли, кр</a:t>
            </a:r>
            <a:r>
              <a:rPr lang="ru-RU" b="1" dirty="0" smtClean="0">
                <a:solidFill>
                  <a:srgbClr val="FF0000"/>
                </a:solidFill>
              </a:rPr>
              <a:t>а</a:t>
            </a:r>
            <a:r>
              <a:rPr lang="ru-RU" b="1" dirty="0" smtClean="0">
                <a:solidFill>
                  <a:schemeClr val="bg1"/>
                </a:solidFill>
              </a:rPr>
              <a:t>сные б</a:t>
            </a:r>
            <a:r>
              <a:rPr lang="ru-RU" b="1" dirty="0" smtClean="0">
                <a:solidFill>
                  <a:srgbClr val="FF0000"/>
                </a:solidFill>
              </a:rPr>
              <a:t>у</a:t>
            </a:r>
            <a:r>
              <a:rPr lang="ru-RU" b="1" dirty="0" smtClean="0">
                <a:solidFill>
                  <a:schemeClr val="bg1"/>
                </a:solidFill>
              </a:rPr>
              <a:t>сы, зел</a:t>
            </a:r>
            <a:r>
              <a:rPr lang="ru-RU" b="1" dirty="0" smtClean="0">
                <a:solidFill>
                  <a:srgbClr val="FF0000"/>
                </a:solidFill>
              </a:rPr>
              <a:t>ё</a:t>
            </a:r>
            <a:r>
              <a:rPr lang="ru-RU" b="1" dirty="0" smtClean="0">
                <a:solidFill>
                  <a:schemeClr val="bg1"/>
                </a:solidFill>
              </a:rPr>
              <a:t>ные иг</a:t>
            </a:r>
            <a:r>
              <a:rPr lang="ru-RU" b="1" dirty="0" smtClean="0">
                <a:solidFill>
                  <a:srgbClr val="FF0000"/>
                </a:solidFill>
              </a:rPr>
              <a:t>о</a:t>
            </a:r>
            <a:r>
              <a:rPr lang="ru-RU" b="1" dirty="0" smtClean="0">
                <a:solidFill>
                  <a:schemeClr val="bg1"/>
                </a:solidFill>
              </a:rPr>
              <a:t>лки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936104"/>
          </a:xfrm>
        </p:spPr>
        <p:txBody>
          <a:bodyPr/>
          <a:lstStyle/>
          <a:p>
            <a:r>
              <a:rPr lang="ru-RU" dirty="0" smtClean="0"/>
              <a:t>Правила орфоэпии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1195077"/>
              </p:ext>
            </p:extLst>
          </p:nvPr>
        </p:nvGraphicFramePr>
        <p:xfrm>
          <a:off x="468313" y="1412872"/>
          <a:ext cx="8229600" cy="36003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5615"/>
                <a:gridCol w="4773985"/>
              </a:tblGrid>
              <a:tr h="1991700">
                <a:tc>
                  <a:txBody>
                    <a:bodyPr/>
                    <a:lstStyle/>
                    <a:p>
                      <a:r>
                        <a:rPr lang="ru-RU" dirty="0" smtClean="0"/>
                        <a:t>Безударное О в словах говорим</a:t>
                      </a:r>
                      <a:r>
                        <a:rPr lang="ru-RU" baseline="0" dirty="0" smtClean="0"/>
                        <a:t> как А.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Лет</a:t>
                      </a:r>
                      <a:r>
                        <a:rPr lang="en-US" dirty="0" smtClean="0"/>
                        <a:t>ō</a:t>
                      </a:r>
                      <a:r>
                        <a:rPr lang="ru-RU" dirty="0" smtClean="0"/>
                        <a:t>, </a:t>
                      </a:r>
                      <a:r>
                        <a:rPr lang="ru-RU" dirty="0" err="1" smtClean="0"/>
                        <a:t>пр</a:t>
                      </a:r>
                      <a:r>
                        <a:rPr lang="en-US" dirty="0" smtClean="0"/>
                        <a:t>ō</a:t>
                      </a:r>
                      <a:r>
                        <a:rPr lang="ru-RU" dirty="0" smtClean="0"/>
                        <a:t>шло, </a:t>
                      </a:r>
                      <a:r>
                        <a:rPr lang="ru-RU" dirty="0" err="1" smtClean="0"/>
                        <a:t>жарк</a:t>
                      </a:r>
                      <a:r>
                        <a:rPr lang="en-US" dirty="0" smtClean="0"/>
                        <a:t>ō</a:t>
                      </a:r>
                      <a:r>
                        <a:rPr lang="ru-RU" dirty="0" smtClean="0"/>
                        <a:t>е, </a:t>
                      </a:r>
                      <a:r>
                        <a:rPr lang="ru-RU" dirty="0" err="1" smtClean="0"/>
                        <a:t>пр</a:t>
                      </a:r>
                      <a:r>
                        <a:rPr lang="en-US" dirty="0" smtClean="0"/>
                        <a:t>ō</a:t>
                      </a:r>
                      <a:r>
                        <a:rPr lang="ru-RU" dirty="0" smtClean="0"/>
                        <a:t>хладная,  лет</a:t>
                      </a:r>
                      <a:r>
                        <a:rPr lang="en-US" dirty="0" smtClean="0"/>
                        <a:t>ō</a:t>
                      </a:r>
                      <a:r>
                        <a:rPr lang="ru-RU" dirty="0" smtClean="0"/>
                        <a:t>м, </a:t>
                      </a:r>
                      <a:r>
                        <a:rPr lang="en-US" dirty="0" smtClean="0"/>
                        <a:t>ō</a:t>
                      </a:r>
                      <a:r>
                        <a:rPr lang="ru-RU" dirty="0" err="1" smtClean="0"/>
                        <a:t>сины</a:t>
                      </a:r>
                      <a:r>
                        <a:rPr lang="ru-RU" dirty="0" smtClean="0"/>
                        <a:t>, п</a:t>
                      </a:r>
                      <a:r>
                        <a:rPr lang="en-US" dirty="0" smtClean="0"/>
                        <a:t>ō</a:t>
                      </a:r>
                      <a:r>
                        <a:rPr lang="ru-RU" dirty="0" smtClean="0"/>
                        <a:t>краснели,  п</a:t>
                      </a:r>
                      <a:r>
                        <a:rPr lang="en-US" dirty="0" smtClean="0"/>
                        <a:t>ō</a:t>
                      </a:r>
                      <a:r>
                        <a:rPr lang="ru-RU" dirty="0" err="1" smtClean="0"/>
                        <a:t>хож</a:t>
                      </a:r>
                      <a:r>
                        <a:rPr lang="ru-RU" dirty="0" smtClean="0"/>
                        <a:t>,</a:t>
                      </a:r>
                      <a:r>
                        <a:rPr lang="ru-RU" baseline="0" dirty="0" smtClean="0"/>
                        <a:t> к</a:t>
                      </a:r>
                      <a:r>
                        <a:rPr lang="en-US" baseline="0" dirty="0" smtClean="0"/>
                        <a:t>ō</a:t>
                      </a:r>
                      <a:r>
                        <a:rPr lang="ru-RU" baseline="0" dirty="0" err="1" smtClean="0"/>
                        <a:t>ричневые</a:t>
                      </a:r>
                      <a:r>
                        <a:rPr lang="ru-RU" baseline="0" dirty="0" smtClean="0"/>
                        <a:t>,  </a:t>
                      </a:r>
                      <a:r>
                        <a:rPr lang="ru-RU" baseline="0" dirty="0" err="1" smtClean="0"/>
                        <a:t>тольк</a:t>
                      </a:r>
                      <a:r>
                        <a:rPr lang="en-US" baseline="0" dirty="0" smtClean="0"/>
                        <a:t>ō</a:t>
                      </a:r>
                      <a:r>
                        <a:rPr lang="ru-RU" baseline="0" dirty="0" smtClean="0"/>
                        <a:t>, </a:t>
                      </a:r>
                      <a:r>
                        <a:rPr lang="ru-RU" baseline="0" dirty="0" err="1" smtClean="0"/>
                        <a:t>ёл</a:t>
                      </a:r>
                      <a:r>
                        <a:rPr lang="en-US" baseline="0" dirty="0" smtClean="0"/>
                        <a:t>ō</a:t>
                      </a:r>
                      <a:r>
                        <a:rPr lang="ru-RU" baseline="0" dirty="0" err="1" smtClean="0"/>
                        <a:t>чка</a:t>
                      </a:r>
                      <a:r>
                        <a:rPr lang="ru-RU" baseline="0" dirty="0" smtClean="0"/>
                        <a:t>, </a:t>
                      </a:r>
                      <a:r>
                        <a:rPr lang="ru-RU" baseline="0" dirty="0" err="1" smtClean="0"/>
                        <a:t>вет</a:t>
                      </a:r>
                      <a:r>
                        <a:rPr lang="en-US" baseline="0" dirty="0" smtClean="0"/>
                        <a:t>ō</a:t>
                      </a:r>
                      <a:r>
                        <a:rPr lang="ru-RU" baseline="0" dirty="0" err="1" smtClean="0"/>
                        <a:t>чку</a:t>
                      </a:r>
                      <a:r>
                        <a:rPr lang="ru-RU" baseline="0" dirty="0" smtClean="0"/>
                        <a:t>,  п</a:t>
                      </a:r>
                      <a:r>
                        <a:rPr lang="en-US" baseline="0" dirty="0" smtClean="0"/>
                        <a:t>ō</a:t>
                      </a:r>
                      <a:r>
                        <a:rPr lang="ru-RU" baseline="0" dirty="0" smtClean="0"/>
                        <a:t>меняла, </a:t>
                      </a:r>
                      <a:r>
                        <a:rPr lang="ru-RU" baseline="0" dirty="0" err="1" smtClean="0"/>
                        <a:t>св</a:t>
                      </a:r>
                      <a:r>
                        <a:rPr lang="en-US" baseline="0" dirty="0" smtClean="0"/>
                        <a:t>ō</a:t>
                      </a:r>
                      <a:r>
                        <a:rPr lang="ru-RU" baseline="0" dirty="0" smtClean="0"/>
                        <a:t>их, </a:t>
                      </a:r>
                      <a:r>
                        <a:rPr lang="ru-RU" baseline="0" dirty="0" err="1" smtClean="0"/>
                        <a:t>игол</a:t>
                      </a:r>
                      <a:r>
                        <a:rPr lang="en-US" baseline="0" dirty="0" smtClean="0"/>
                        <a:t>ō</a:t>
                      </a:r>
                      <a:r>
                        <a:rPr lang="ru-RU" baseline="0" dirty="0" smtClean="0"/>
                        <a:t>к, </a:t>
                      </a:r>
                      <a:r>
                        <a:rPr lang="ru-RU" baseline="0" dirty="0" err="1" smtClean="0"/>
                        <a:t>ст</a:t>
                      </a:r>
                      <a:r>
                        <a:rPr lang="en-US" baseline="0" dirty="0" smtClean="0"/>
                        <a:t>ō</a:t>
                      </a:r>
                      <a:r>
                        <a:rPr lang="ru-RU" baseline="0" dirty="0" err="1" smtClean="0"/>
                        <a:t>ит</a:t>
                      </a:r>
                      <a:endParaRPr lang="ru-RU" dirty="0"/>
                    </a:p>
                  </a:txBody>
                  <a:tcPr/>
                </a:tc>
              </a:tr>
              <a:tr h="1608603">
                <a:tc>
                  <a:txBody>
                    <a:bodyPr/>
                    <a:lstStyle/>
                    <a:p>
                      <a:r>
                        <a:rPr lang="ru-RU" dirty="0" smtClean="0"/>
                        <a:t>Звонкие согласные в конце слов говорим, как глухие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Похож (ш), цветов(ф)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11797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8563" y="68576"/>
            <a:ext cx="8229600" cy="624120"/>
          </a:xfrm>
        </p:spPr>
        <p:txBody>
          <a:bodyPr>
            <a:normAutofit/>
          </a:bodyPr>
          <a:lstStyle/>
          <a:p>
            <a:r>
              <a:rPr lang="ru-RU" sz="3000" dirty="0" smtClean="0"/>
              <a:t>Расставь предложения по порядку.</a:t>
            </a:r>
            <a:endParaRPr lang="ru-RU" sz="3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8410" y="956256"/>
            <a:ext cx="8492061" cy="5569088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</a:pPr>
            <a:r>
              <a:rPr lang="ru-RU" b="1" dirty="0" smtClean="0">
                <a:solidFill>
                  <a:schemeClr val="bg1"/>
                </a:solidFill>
              </a:rPr>
              <a:t>Наступ</a:t>
            </a:r>
            <a:r>
              <a:rPr lang="ru-RU" b="1" dirty="0" smtClean="0">
                <a:solidFill>
                  <a:srgbClr val="FF0000"/>
                </a:solidFill>
              </a:rPr>
              <a:t>и</a:t>
            </a:r>
            <a:r>
              <a:rPr lang="ru-RU" b="1" dirty="0" smtClean="0">
                <a:solidFill>
                  <a:schemeClr val="bg1"/>
                </a:solidFill>
              </a:rPr>
              <a:t>ла </a:t>
            </a:r>
            <a:r>
              <a:rPr lang="ru-RU" b="1" dirty="0" err="1">
                <a:solidFill>
                  <a:schemeClr val="bg1"/>
                </a:solidFill>
              </a:rPr>
              <a:t>пр</a:t>
            </a:r>
            <a:r>
              <a:rPr lang="en-US" b="1" dirty="0">
                <a:solidFill>
                  <a:schemeClr val="bg1"/>
                </a:solidFill>
              </a:rPr>
              <a:t>ō</a:t>
            </a:r>
            <a:r>
              <a:rPr lang="ru-RU" b="1" dirty="0">
                <a:solidFill>
                  <a:schemeClr val="bg1"/>
                </a:solidFill>
              </a:rPr>
              <a:t>хл</a:t>
            </a:r>
            <a:r>
              <a:rPr lang="ru-RU" b="1" dirty="0">
                <a:solidFill>
                  <a:srgbClr val="FF0000"/>
                </a:solidFill>
              </a:rPr>
              <a:t>а</a:t>
            </a:r>
            <a:r>
              <a:rPr lang="ru-RU" b="1" dirty="0">
                <a:solidFill>
                  <a:schemeClr val="bg1"/>
                </a:solidFill>
              </a:rPr>
              <a:t>дная </a:t>
            </a:r>
            <a:r>
              <a:rPr lang="ru-RU" b="1" dirty="0">
                <a:solidFill>
                  <a:srgbClr val="FF0000"/>
                </a:solidFill>
              </a:rPr>
              <a:t>о</a:t>
            </a:r>
            <a:r>
              <a:rPr lang="ru-RU" b="1" dirty="0">
                <a:solidFill>
                  <a:schemeClr val="bg1"/>
                </a:solidFill>
              </a:rPr>
              <a:t>сень.</a:t>
            </a:r>
          </a:p>
          <a:p>
            <a:pPr marL="0" indent="0"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</a:rPr>
              <a:t>Л</a:t>
            </a:r>
            <a:r>
              <a:rPr lang="ru-RU" b="1" dirty="0">
                <a:solidFill>
                  <a:srgbClr val="FF0000"/>
                </a:solidFill>
              </a:rPr>
              <a:t>е</a:t>
            </a:r>
            <a:r>
              <a:rPr lang="ru-RU" b="1" dirty="0">
                <a:solidFill>
                  <a:schemeClr val="bg1"/>
                </a:solidFill>
              </a:rPr>
              <a:t>т</a:t>
            </a:r>
            <a:r>
              <a:rPr lang="en-US" b="1" dirty="0">
                <a:solidFill>
                  <a:schemeClr val="bg1"/>
                </a:solidFill>
              </a:rPr>
              <a:t>ō</a:t>
            </a:r>
            <a:r>
              <a:rPr lang="ru-RU" b="1" dirty="0">
                <a:solidFill>
                  <a:schemeClr val="bg1"/>
                </a:solidFill>
              </a:rPr>
              <a:t>м дер</a:t>
            </a:r>
            <a:r>
              <a:rPr lang="ru-RU" b="1" dirty="0">
                <a:solidFill>
                  <a:srgbClr val="FF0000"/>
                </a:solidFill>
              </a:rPr>
              <a:t>е</a:t>
            </a:r>
            <a:r>
              <a:rPr lang="ru-RU" b="1" dirty="0">
                <a:solidFill>
                  <a:schemeClr val="bg1"/>
                </a:solidFill>
              </a:rPr>
              <a:t>вья б</a:t>
            </a:r>
            <a:r>
              <a:rPr lang="ru-RU" b="1" dirty="0">
                <a:solidFill>
                  <a:srgbClr val="FF0000"/>
                </a:solidFill>
              </a:rPr>
              <a:t>ы</a:t>
            </a:r>
            <a:r>
              <a:rPr lang="ru-RU" b="1" dirty="0">
                <a:solidFill>
                  <a:schemeClr val="bg1"/>
                </a:solidFill>
              </a:rPr>
              <a:t>ли зел</a:t>
            </a:r>
            <a:r>
              <a:rPr lang="ru-RU" b="1" dirty="0">
                <a:solidFill>
                  <a:srgbClr val="FF0000"/>
                </a:solidFill>
              </a:rPr>
              <a:t>ё</a:t>
            </a:r>
            <a:r>
              <a:rPr lang="ru-RU" b="1" dirty="0">
                <a:solidFill>
                  <a:schemeClr val="bg1"/>
                </a:solidFill>
              </a:rPr>
              <a:t>ными.</a:t>
            </a:r>
          </a:p>
          <a:p>
            <a:pPr marL="0" indent="0">
              <a:spcBef>
                <a:spcPts val="0"/>
              </a:spcBef>
            </a:pPr>
            <a:r>
              <a:rPr lang="ru-RU" b="1" dirty="0" err="1">
                <a:solidFill>
                  <a:schemeClr val="bg1"/>
                </a:solidFill>
              </a:rPr>
              <a:t>Ст</a:t>
            </a:r>
            <a:r>
              <a:rPr lang="en-US" b="1" dirty="0">
                <a:solidFill>
                  <a:schemeClr val="bg1"/>
                </a:solidFill>
              </a:rPr>
              <a:t>ō</a:t>
            </a:r>
            <a:r>
              <a:rPr lang="ru-RU" b="1" dirty="0" err="1">
                <a:solidFill>
                  <a:srgbClr val="FF0000"/>
                </a:solidFill>
              </a:rPr>
              <a:t>и</a:t>
            </a:r>
            <a:r>
              <a:rPr lang="ru-RU" b="1" dirty="0" err="1">
                <a:solidFill>
                  <a:schemeClr val="bg1"/>
                </a:solidFill>
              </a:rPr>
              <a:t>т</a:t>
            </a:r>
            <a:r>
              <a:rPr lang="ru-RU" b="1" dirty="0">
                <a:solidFill>
                  <a:schemeClr val="bg1"/>
                </a:solidFill>
              </a:rPr>
              <a:t>, как л</a:t>
            </a:r>
            <a:r>
              <a:rPr lang="ru-RU" b="1" dirty="0">
                <a:solidFill>
                  <a:srgbClr val="FF0000"/>
                </a:solidFill>
              </a:rPr>
              <a:t>е</a:t>
            </a:r>
            <a:r>
              <a:rPr lang="ru-RU" b="1" dirty="0">
                <a:solidFill>
                  <a:schemeClr val="bg1"/>
                </a:solidFill>
              </a:rPr>
              <a:t>т</a:t>
            </a:r>
            <a:r>
              <a:rPr lang="en-US" b="1" dirty="0">
                <a:solidFill>
                  <a:schemeClr val="bg1"/>
                </a:solidFill>
              </a:rPr>
              <a:t>ō</a:t>
            </a:r>
            <a:r>
              <a:rPr lang="ru-RU" b="1" dirty="0">
                <a:solidFill>
                  <a:schemeClr val="bg1"/>
                </a:solidFill>
              </a:rPr>
              <a:t>м, пуш</a:t>
            </a:r>
            <a:r>
              <a:rPr lang="ru-RU" b="1" dirty="0">
                <a:solidFill>
                  <a:srgbClr val="FF0000"/>
                </a:solidFill>
              </a:rPr>
              <a:t>и</a:t>
            </a:r>
            <a:r>
              <a:rPr lang="ru-RU" b="1" dirty="0">
                <a:solidFill>
                  <a:schemeClr val="bg1"/>
                </a:solidFill>
              </a:rPr>
              <a:t>стая и св</a:t>
            </a:r>
            <a:r>
              <a:rPr lang="ru-RU" b="1" dirty="0">
                <a:solidFill>
                  <a:srgbClr val="FF0000"/>
                </a:solidFill>
              </a:rPr>
              <a:t>е</a:t>
            </a:r>
            <a:r>
              <a:rPr lang="ru-RU" b="1" dirty="0">
                <a:solidFill>
                  <a:schemeClr val="bg1"/>
                </a:solidFill>
              </a:rPr>
              <a:t>жая.</a:t>
            </a:r>
          </a:p>
          <a:p>
            <a:pPr marL="0" indent="0">
              <a:spcBef>
                <a:spcPts val="0"/>
              </a:spcBef>
            </a:pPr>
            <a:r>
              <a:rPr lang="ru-RU" b="1" dirty="0" smtClean="0">
                <a:solidFill>
                  <a:srgbClr val="FF0000"/>
                </a:solidFill>
              </a:rPr>
              <a:t>О</a:t>
            </a:r>
            <a:r>
              <a:rPr lang="ru-RU" b="1" dirty="0" smtClean="0">
                <a:solidFill>
                  <a:schemeClr val="bg1"/>
                </a:solidFill>
              </a:rPr>
              <a:t>сенью </a:t>
            </a:r>
            <a:r>
              <a:rPr lang="ru-RU" b="1" dirty="0">
                <a:solidFill>
                  <a:schemeClr val="bg1"/>
                </a:solidFill>
              </a:rPr>
              <a:t>бер</a:t>
            </a:r>
            <a:r>
              <a:rPr lang="ru-RU" b="1" dirty="0">
                <a:solidFill>
                  <a:srgbClr val="FF0000"/>
                </a:solidFill>
              </a:rPr>
              <a:t>ё</a:t>
            </a:r>
            <a:r>
              <a:rPr lang="ru-RU" b="1" dirty="0">
                <a:solidFill>
                  <a:schemeClr val="bg1"/>
                </a:solidFill>
              </a:rPr>
              <a:t>зы ст</a:t>
            </a:r>
            <a:r>
              <a:rPr lang="ru-RU" b="1" dirty="0">
                <a:solidFill>
                  <a:srgbClr val="FF0000"/>
                </a:solidFill>
              </a:rPr>
              <a:t>а</a:t>
            </a:r>
            <a:r>
              <a:rPr lang="ru-RU" b="1" dirty="0">
                <a:solidFill>
                  <a:schemeClr val="bg1"/>
                </a:solidFill>
              </a:rPr>
              <a:t>ли ж</a:t>
            </a:r>
            <a:r>
              <a:rPr lang="ru-RU" b="1" dirty="0">
                <a:solidFill>
                  <a:srgbClr val="FF0000"/>
                </a:solidFill>
              </a:rPr>
              <a:t>ё</a:t>
            </a:r>
            <a:r>
              <a:rPr lang="ru-RU" b="1" dirty="0">
                <a:solidFill>
                  <a:schemeClr val="bg1"/>
                </a:solidFill>
              </a:rPr>
              <a:t>лтыми.</a:t>
            </a:r>
          </a:p>
          <a:p>
            <a:pPr marL="0" indent="0">
              <a:spcBef>
                <a:spcPts val="0"/>
              </a:spcBef>
            </a:pPr>
            <a:r>
              <a:rPr lang="ru-RU" b="1" dirty="0" err="1">
                <a:solidFill>
                  <a:schemeClr val="bg1"/>
                </a:solidFill>
              </a:rPr>
              <a:t>Т</a:t>
            </a:r>
            <a:r>
              <a:rPr lang="ru-RU" b="1" dirty="0" err="1">
                <a:solidFill>
                  <a:srgbClr val="FF0000"/>
                </a:solidFill>
              </a:rPr>
              <a:t>о</a:t>
            </a:r>
            <a:r>
              <a:rPr lang="ru-RU" b="1" dirty="0" err="1">
                <a:solidFill>
                  <a:schemeClr val="bg1"/>
                </a:solidFill>
              </a:rPr>
              <a:t>льк</a:t>
            </a:r>
            <a:r>
              <a:rPr lang="en-US" b="1" dirty="0">
                <a:solidFill>
                  <a:schemeClr val="bg1"/>
                </a:solidFill>
              </a:rPr>
              <a:t>ō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ё</a:t>
            </a:r>
            <a:r>
              <a:rPr lang="ru-RU" b="1" dirty="0" err="1">
                <a:solidFill>
                  <a:schemeClr val="bg1"/>
                </a:solidFill>
              </a:rPr>
              <a:t>л</a:t>
            </a:r>
            <a:r>
              <a:rPr lang="en-US" b="1" dirty="0">
                <a:solidFill>
                  <a:schemeClr val="bg1"/>
                </a:solidFill>
              </a:rPr>
              <a:t>ō</a:t>
            </a:r>
            <a:r>
              <a:rPr lang="ru-RU" b="1" dirty="0" err="1">
                <a:solidFill>
                  <a:schemeClr val="bg1"/>
                </a:solidFill>
              </a:rPr>
              <a:t>чка</a:t>
            </a:r>
            <a:r>
              <a:rPr lang="ru-RU" b="1" dirty="0">
                <a:solidFill>
                  <a:schemeClr val="bg1"/>
                </a:solidFill>
              </a:rPr>
              <a:t> не п</a:t>
            </a:r>
            <a:r>
              <a:rPr lang="en-US" b="1" dirty="0">
                <a:solidFill>
                  <a:schemeClr val="bg1"/>
                </a:solidFill>
              </a:rPr>
              <a:t>ō</a:t>
            </a:r>
            <a:r>
              <a:rPr lang="ru-RU" b="1" dirty="0">
                <a:solidFill>
                  <a:schemeClr val="bg1"/>
                </a:solidFill>
              </a:rPr>
              <a:t>мен</a:t>
            </a:r>
            <a:r>
              <a:rPr lang="ru-RU" b="1" dirty="0">
                <a:solidFill>
                  <a:srgbClr val="FF0000"/>
                </a:solidFill>
              </a:rPr>
              <a:t>я</a:t>
            </a:r>
            <a:r>
              <a:rPr lang="ru-RU" b="1" dirty="0">
                <a:solidFill>
                  <a:schemeClr val="bg1"/>
                </a:solidFill>
              </a:rPr>
              <a:t>ла </a:t>
            </a:r>
            <a:r>
              <a:rPr lang="ru-RU" b="1" dirty="0" err="1">
                <a:solidFill>
                  <a:schemeClr val="bg1"/>
                </a:solidFill>
              </a:rPr>
              <a:t>св</a:t>
            </a:r>
            <a:r>
              <a:rPr lang="en-US" b="1" dirty="0">
                <a:solidFill>
                  <a:schemeClr val="bg1"/>
                </a:solidFill>
              </a:rPr>
              <a:t>ō</a:t>
            </a:r>
            <a:r>
              <a:rPr lang="ru-RU" b="1" dirty="0">
                <a:solidFill>
                  <a:srgbClr val="FF0000"/>
                </a:solidFill>
              </a:rPr>
              <a:t>и</a:t>
            </a:r>
            <a:r>
              <a:rPr lang="ru-RU" b="1" dirty="0">
                <a:solidFill>
                  <a:schemeClr val="bg1"/>
                </a:solidFill>
              </a:rPr>
              <a:t>х </a:t>
            </a:r>
            <a:r>
              <a:rPr lang="ru-RU" b="1" dirty="0" err="1">
                <a:solidFill>
                  <a:schemeClr val="bg1"/>
                </a:solidFill>
              </a:rPr>
              <a:t>иг</a:t>
            </a:r>
            <a:r>
              <a:rPr lang="ru-RU" b="1" dirty="0" err="1">
                <a:solidFill>
                  <a:srgbClr val="FF0000"/>
                </a:solidFill>
              </a:rPr>
              <a:t>о</a:t>
            </a:r>
            <a:r>
              <a:rPr lang="ru-RU" b="1" dirty="0" err="1">
                <a:solidFill>
                  <a:schemeClr val="bg1"/>
                </a:solidFill>
              </a:rPr>
              <a:t>л</a:t>
            </a:r>
            <a:r>
              <a:rPr lang="en-US" b="1" dirty="0">
                <a:solidFill>
                  <a:schemeClr val="bg1"/>
                </a:solidFill>
              </a:rPr>
              <a:t>ō</a:t>
            </a:r>
            <a:r>
              <a:rPr lang="ru-RU" b="1" dirty="0">
                <a:solidFill>
                  <a:schemeClr val="bg1"/>
                </a:solidFill>
              </a:rPr>
              <a:t>к.</a:t>
            </a:r>
          </a:p>
          <a:p>
            <a:pPr marL="0" indent="0">
              <a:spcBef>
                <a:spcPts val="0"/>
              </a:spcBef>
            </a:pPr>
            <a:r>
              <a:rPr lang="en-US" b="1" dirty="0" smtClean="0">
                <a:solidFill>
                  <a:schemeClr val="bg1"/>
                </a:solidFill>
              </a:rPr>
              <a:t>Ō</a:t>
            </a:r>
            <a:r>
              <a:rPr lang="ru-RU" b="1" dirty="0" err="1">
                <a:solidFill>
                  <a:schemeClr val="bg1"/>
                </a:solidFill>
              </a:rPr>
              <a:t>с</a:t>
            </a:r>
            <a:r>
              <a:rPr lang="ru-RU" b="1" dirty="0" err="1">
                <a:solidFill>
                  <a:srgbClr val="FF0000"/>
                </a:solidFill>
              </a:rPr>
              <a:t>и</a:t>
            </a:r>
            <a:r>
              <a:rPr lang="ru-RU" b="1" dirty="0" err="1">
                <a:solidFill>
                  <a:schemeClr val="bg1"/>
                </a:solidFill>
              </a:rPr>
              <a:t>ны</a:t>
            </a:r>
            <a:r>
              <a:rPr lang="ru-RU" b="1" dirty="0">
                <a:solidFill>
                  <a:schemeClr val="bg1"/>
                </a:solidFill>
              </a:rPr>
              <a:t> п</a:t>
            </a:r>
            <a:r>
              <a:rPr lang="en-US" b="1" dirty="0">
                <a:solidFill>
                  <a:schemeClr val="bg1"/>
                </a:solidFill>
              </a:rPr>
              <a:t>ō</a:t>
            </a:r>
            <a:r>
              <a:rPr lang="ru-RU" b="1" dirty="0">
                <a:solidFill>
                  <a:schemeClr val="bg1"/>
                </a:solidFill>
              </a:rPr>
              <a:t>красн</a:t>
            </a:r>
            <a:r>
              <a:rPr lang="ru-RU" b="1" dirty="0">
                <a:solidFill>
                  <a:srgbClr val="FF0000"/>
                </a:solidFill>
              </a:rPr>
              <a:t>е</a:t>
            </a:r>
            <a:r>
              <a:rPr lang="ru-RU" b="1" dirty="0">
                <a:solidFill>
                  <a:schemeClr val="bg1"/>
                </a:solidFill>
              </a:rPr>
              <a:t>ли.</a:t>
            </a:r>
          </a:p>
          <a:p>
            <a:pPr marL="0" indent="0"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</a:rPr>
              <a:t>М</a:t>
            </a:r>
            <a:r>
              <a:rPr lang="ru-RU" b="1" dirty="0">
                <a:solidFill>
                  <a:srgbClr val="FF0000"/>
                </a:solidFill>
              </a:rPr>
              <a:t>а</a:t>
            </a:r>
            <a:r>
              <a:rPr lang="ru-RU" b="1" dirty="0">
                <a:solidFill>
                  <a:schemeClr val="bg1"/>
                </a:solidFill>
              </a:rPr>
              <a:t>ленький клён стал п</a:t>
            </a:r>
            <a:r>
              <a:rPr lang="en-US" b="1" dirty="0">
                <a:solidFill>
                  <a:schemeClr val="bg1"/>
                </a:solidFill>
              </a:rPr>
              <a:t>ō</a:t>
            </a:r>
            <a:r>
              <a:rPr lang="ru-RU" b="1" dirty="0" err="1">
                <a:solidFill>
                  <a:schemeClr val="bg1"/>
                </a:solidFill>
              </a:rPr>
              <a:t>х</a:t>
            </a:r>
            <a:r>
              <a:rPr lang="ru-RU" b="1" dirty="0" err="1">
                <a:solidFill>
                  <a:srgbClr val="FF0000"/>
                </a:solidFill>
              </a:rPr>
              <a:t>о</a:t>
            </a:r>
            <a:r>
              <a:rPr lang="ru-RU" b="1" dirty="0" err="1">
                <a:solidFill>
                  <a:schemeClr val="bg1"/>
                </a:solidFill>
              </a:rPr>
              <a:t>ж</a:t>
            </a:r>
            <a:r>
              <a:rPr lang="ru-RU" b="1" dirty="0">
                <a:solidFill>
                  <a:schemeClr val="bg1"/>
                </a:solidFill>
              </a:rPr>
              <a:t> на бук</a:t>
            </a:r>
            <a:r>
              <a:rPr lang="ru-RU" b="1" dirty="0">
                <a:solidFill>
                  <a:srgbClr val="FF0000"/>
                </a:solidFill>
              </a:rPr>
              <a:t>е</a:t>
            </a:r>
            <a:r>
              <a:rPr lang="ru-RU" b="1" dirty="0">
                <a:solidFill>
                  <a:schemeClr val="bg1"/>
                </a:solidFill>
              </a:rPr>
              <a:t>т цвет</a:t>
            </a:r>
            <a:r>
              <a:rPr lang="ru-RU" b="1" dirty="0">
                <a:solidFill>
                  <a:srgbClr val="FF0000"/>
                </a:solidFill>
              </a:rPr>
              <a:t>о</a:t>
            </a:r>
            <a:r>
              <a:rPr lang="ru-RU" b="1" dirty="0">
                <a:solidFill>
                  <a:schemeClr val="bg1"/>
                </a:solidFill>
              </a:rPr>
              <a:t>в.</a:t>
            </a:r>
          </a:p>
          <a:p>
            <a:pPr marL="0" indent="0">
              <a:spcBef>
                <a:spcPts val="0"/>
              </a:spcBef>
            </a:pPr>
            <a:r>
              <a:rPr lang="ru-RU" b="1" dirty="0" err="1">
                <a:solidFill>
                  <a:schemeClr val="bg1"/>
                </a:solidFill>
              </a:rPr>
              <a:t>Пр</a:t>
            </a:r>
            <a:r>
              <a:rPr lang="en-US" b="1" dirty="0">
                <a:solidFill>
                  <a:schemeClr val="bg1"/>
                </a:solidFill>
              </a:rPr>
              <a:t>ō</a:t>
            </a:r>
            <a:r>
              <a:rPr lang="ru-RU" b="1" dirty="0">
                <a:solidFill>
                  <a:schemeClr val="bg1"/>
                </a:solidFill>
              </a:rPr>
              <a:t>шл</a:t>
            </a:r>
            <a:r>
              <a:rPr lang="ru-RU" b="1" dirty="0">
                <a:solidFill>
                  <a:srgbClr val="FF0000"/>
                </a:solidFill>
              </a:rPr>
              <a:t>о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ж</a:t>
            </a:r>
            <a:r>
              <a:rPr lang="ru-RU" b="1" dirty="0" err="1">
                <a:solidFill>
                  <a:srgbClr val="FF0000"/>
                </a:solidFill>
              </a:rPr>
              <a:t>а</a:t>
            </a:r>
            <a:r>
              <a:rPr lang="ru-RU" b="1" dirty="0" err="1">
                <a:solidFill>
                  <a:schemeClr val="bg1"/>
                </a:solidFill>
              </a:rPr>
              <a:t>рк</a:t>
            </a:r>
            <a:r>
              <a:rPr lang="en-US" b="1" dirty="0">
                <a:solidFill>
                  <a:schemeClr val="bg1"/>
                </a:solidFill>
              </a:rPr>
              <a:t>ō</a:t>
            </a:r>
            <a:r>
              <a:rPr lang="ru-RU" b="1" dirty="0">
                <a:solidFill>
                  <a:schemeClr val="bg1"/>
                </a:solidFill>
              </a:rPr>
              <a:t>е лет</a:t>
            </a:r>
            <a:r>
              <a:rPr lang="en-US" b="1" dirty="0">
                <a:solidFill>
                  <a:schemeClr val="bg1"/>
                </a:solidFill>
              </a:rPr>
              <a:t>ō</a:t>
            </a:r>
            <a:r>
              <a:rPr lang="ru-RU" b="1" dirty="0">
                <a:solidFill>
                  <a:schemeClr val="bg1"/>
                </a:solidFill>
              </a:rPr>
              <a:t>.</a:t>
            </a:r>
          </a:p>
          <a:p>
            <a:pPr marL="0" indent="0">
              <a:spcBef>
                <a:spcPts val="0"/>
              </a:spcBef>
            </a:pPr>
            <a:r>
              <a:rPr lang="ru-RU" b="1" dirty="0" smtClean="0">
                <a:solidFill>
                  <a:schemeClr val="bg1"/>
                </a:solidFill>
              </a:rPr>
              <a:t>На </a:t>
            </a:r>
            <a:r>
              <a:rPr lang="ru-RU" b="1" dirty="0">
                <a:solidFill>
                  <a:schemeClr val="bg1"/>
                </a:solidFill>
              </a:rPr>
              <a:t>к</a:t>
            </a:r>
            <a:r>
              <a:rPr lang="ru-RU" b="1" dirty="0">
                <a:solidFill>
                  <a:srgbClr val="FF0000"/>
                </a:solidFill>
              </a:rPr>
              <a:t>а</a:t>
            </a:r>
            <a:r>
              <a:rPr lang="ru-RU" b="1" dirty="0">
                <a:solidFill>
                  <a:schemeClr val="bg1"/>
                </a:solidFill>
              </a:rPr>
              <a:t>ждую </a:t>
            </a:r>
            <a:r>
              <a:rPr lang="ru-RU" b="1" dirty="0" err="1">
                <a:solidFill>
                  <a:schemeClr val="bg1"/>
                </a:solidFill>
              </a:rPr>
              <a:t>в</a:t>
            </a:r>
            <a:r>
              <a:rPr lang="ru-RU" b="1" dirty="0" err="1">
                <a:solidFill>
                  <a:srgbClr val="FF0000"/>
                </a:solidFill>
              </a:rPr>
              <a:t>е</a:t>
            </a:r>
            <a:r>
              <a:rPr lang="ru-RU" b="1" dirty="0" err="1">
                <a:solidFill>
                  <a:schemeClr val="bg1"/>
                </a:solidFill>
              </a:rPr>
              <a:t>т</a:t>
            </a:r>
            <a:r>
              <a:rPr lang="en-US" b="1" dirty="0">
                <a:solidFill>
                  <a:schemeClr val="bg1"/>
                </a:solidFill>
              </a:rPr>
              <a:t>ō</a:t>
            </a:r>
            <a:r>
              <a:rPr lang="ru-RU" b="1" dirty="0" err="1">
                <a:solidFill>
                  <a:schemeClr val="bg1"/>
                </a:solidFill>
              </a:rPr>
              <a:t>чку</a:t>
            </a:r>
            <a:r>
              <a:rPr lang="ru-RU" b="1" dirty="0">
                <a:solidFill>
                  <a:schemeClr val="bg1"/>
                </a:solidFill>
              </a:rPr>
              <a:t> ряб</a:t>
            </a:r>
            <a:r>
              <a:rPr lang="ru-RU" b="1" dirty="0">
                <a:solidFill>
                  <a:srgbClr val="FF0000"/>
                </a:solidFill>
              </a:rPr>
              <a:t>и</a:t>
            </a:r>
            <a:r>
              <a:rPr lang="ru-RU" b="1" dirty="0">
                <a:solidFill>
                  <a:schemeClr val="bg1"/>
                </a:solidFill>
              </a:rPr>
              <a:t>на набр</a:t>
            </a:r>
            <a:r>
              <a:rPr lang="ru-RU" b="1" dirty="0">
                <a:solidFill>
                  <a:srgbClr val="FF0000"/>
                </a:solidFill>
              </a:rPr>
              <a:t>о</a:t>
            </a:r>
            <a:r>
              <a:rPr lang="ru-RU" b="1" dirty="0">
                <a:solidFill>
                  <a:schemeClr val="bg1"/>
                </a:solidFill>
              </a:rPr>
              <a:t>сила кр</a:t>
            </a:r>
            <a:r>
              <a:rPr lang="ru-RU" b="1" dirty="0">
                <a:solidFill>
                  <a:srgbClr val="FF0000"/>
                </a:solidFill>
              </a:rPr>
              <a:t>а</a:t>
            </a:r>
            <a:r>
              <a:rPr lang="ru-RU" b="1" dirty="0">
                <a:solidFill>
                  <a:schemeClr val="bg1"/>
                </a:solidFill>
              </a:rPr>
              <a:t>сные б</a:t>
            </a:r>
            <a:r>
              <a:rPr lang="ru-RU" b="1" dirty="0">
                <a:solidFill>
                  <a:srgbClr val="FF0000"/>
                </a:solidFill>
              </a:rPr>
              <a:t>у</a:t>
            </a:r>
            <a:r>
              <a:rPr lang="ru-RU" b="1" dirty="0">
                <a:solidFill>
                  <a:schemeClr val="bg1"/>
                </a:solidFill>
              </a:rPr>
              <a:t>сы</a:t>
            </a:r>
            <a:r>
              <a:rPr lang="ru-RU" b="1" dirty="0" smtClean="0">
                <a:solidFill>
                  <a:schemeClr val="bg1"/>
                </a:solidFill>
              </a:rPr>
              <a:t>.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endParaRPr lang="ru-RU" b="1" dirty="0" smtClean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</a:rPr>
              <a:t>Все л</a:t>
            </a:r>
            <a:r>
              <a:rPr lang="ru-RU" b="1" dirty="0">
                <a:solidFill>
                  <a:srgbClr val="FF0000"/>
                </a:solidFill>
              </a:rPr>
              <a:t>и</a:t>
            </a:r>
            <a:r>
              <a:rPr lang="ru-RU" b="1" dirty="0">
                <a:solidFill>
                  <a:schemeClr val="bg1"/>
                </a:solidFill>
              </a:rPr>
              <a:t>стья у нег</a:t>
            </a:r>
            <a:r>
              <a:rPr lang="ru-RU" b="1" dirty="0">
                <a:solidFill>
                  <a:srgbClr val="FF0000"/>
                </a:solidFill>
              </a:rPr>
              <a:t>о</a:t>
            </a:r>
            <a:r>
              <a:rPr lang="ru-RU" b="1" dirty="0">
                <a:solidFill>
                  <a:schemeClr val="bg1"/>
                </a:solidFill>
              </a:rPr>
              <a:t> р</a:t>
            </a:r>
            <a:r>
              <a:rPr lang="ru-RU" b="1" dirty="0">
                <a:solidFill>
                  <a:srgbClr val="FF0000"/>
                </a:solidFill>
              </a:rPr>
              <a:t>а</a:t>
            </a:r>
            <a:r>
              <a:rPr lang="ru-RU" b="1" dirty="0">
                <a:solidFill>
                  <a:schemeClr val="bg1"/>
                </a:solidFill>
              </a:rPr>
              <a:t>зные: зел</a:t>
            </a:r>
            <a:r>
              <a:rPr lang="ru-RU" b="1" dirty="0">
                <a:solidFill>
                  <a:srgbClr val="FF0000"/>
                </a:solidFill>
              </a:rPr>
              <a:t>ё</a:t>
            </a:r>
            <a:r>
              <a:rPr lang="ru-RU" b="1" dirty="0">
                <a:solidFill>
                  <a:schemeClr val="bg1"/>
                </a:solidFill>
              </a:rPr>
              <a:t>ные, ж</a:t>
            </a:r>
            <a:r>
              <a:rPr lang="ru-RU" b="1" dirty="0">
                <a:solidFill>
                  <a:srgbClr val="FF0000"/>
                </a:solidFill>
              </a:rPr>
              <a:t>ё</a:t>
            </a:r>
            <a:r>
              <a:rPr lang="ru-RU" b="1" dirty="0">
                <a:solidFill>
                  <a:schemeClr val="bg1"/>
                </a:solidFill>
              </a:rPr>
              <a:t>лтые, кр</a:t>
            </a:r>
            <a:r>
              <a:rPr lang="ru-RU" b="1" dirty="0">
                <a:solidFill>
                  <a:srgbClr val="FF0000"/>
                </a:solidFill>
              </a:rPr>
              <a:t>а</a:t>
            </a:r>
            <a:r>
              <a:rPr lang="ru-RU" b="1" dirty="0">
                <a:solidFill>
                  <a:schemeClr val="bg1"/>
                </a:solidFill>
              </a:rPr>
              <a:t>сные, к</a:t>
            </a:r>
            <a:r>
              <a:rPr lang="en-US" b="1" dirty="0">
                <a:solidFill>
                  <a:schemeClr val="bg1"/>
                </a:solidFill>
              </a:rPr>
              <a:t>ō</a:t>
            </a:r>
            <a:r>
              <a:rPr lang="ru-RU" b="1" dirty="0" err="1">
                <a:solidFill>
                  <a:schemeClr val="bg1"/>
                </a:solidFill>
              </a:rPr>
              <a:t>р</a:t>
            </a:r>
            <a:r>
              <a:rPr lang="ru-RU" b="1" dirty="0" err="1">
                <a:solidFill>
                  <a:srgbClr val="FF0000"/>
                </a:solidFill>
              </a:rPr>
              <a:t>и</a:t>
            </a:r>
            <a:r>
              <a:rPr lang="ru-RU" b="1" dirty="0" err="1">
                <a:solidFill>
                  <a:schemeClr val="bg1"/>
                </a:solidFill>
              </a:rPr>
              <a:t>чневые</a:t>
            </a:r>
            <a:r>
              <a:rPr lang="ru-RU" b="1" dirty="0">
                <a:solidFill>
                  <a:schemeClr val="bg1"/>
                </a:solidFill>
              </a:rPr>
              <a:t>.</a:t>
            </a:r>
          </a:p>
          <a:p>
            <a:pPr marL="0" indent="0">
              <a:spcBef>
                <a:spcPts val="0"/>
              </a:spcBef>
            </a:pPr>
            <a:r>
              <a:rPr lang="ru-RU" b="1" dirty="0" smtClean="0">
                <a:solidFill>
                  <a:schemeClr val="bg1"/>
                </a:solidFill>
              </a:rPr>
              <a:t>Текст </a:t>
            </a:r>
            <a:r>
              <a:rPr lang="ru-RU" b="1" dirty="0">
                <a:solidFill>
                  <a:schemeClr val="bg1"/>
                </a:solidFill>
              </a:rPr>
              <a:t>«Л</a:t>
            </a:r>
            <a:r>
              <a:rPr lang="ru-RU" b="1" dirty="0">
                <a:solidFill>
                  <a:srgbClr val="FF0000"/>
                </a:solidFill>
              </a:rPr>
              <a:t>е</a:t>
            </a:r>
            <a:r>
              <a:rPr lang="ru-RU" b="1" dirty="0">
                <a:solidFill>
                  <a:schemeClr val="bg1"/>
                </a:solidFill>
              </a:rPr>
              <a:t>т</a:t>
            </a:r>
            <a:r>
              <a:rPr lang="en-US" b="1" dirty="0">
                <a:solidFill>
                  <a:schemeClr val="bg1"/>
                </a:solidFill>
              </a:rPr>
              <a:t>ō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пр</a:t>
            </a:r>
            <a:r>
              <a:rPr lang="en-US" b="1" dirty="0">
                <a:solidFill>
                  <a:schemeClr val="bg1"/>
                </a:solidFill>
              </a:rPr>
              <a:t>ō</a:t>
            </a:r>
            <a:r>
              <a:rPr lang="ru-RU" b="1" dirty="0">
                <a:solidFill>
                  <a:schemeClr val="bg1"/>
                </a:solidFill>
              </a:rPr>
              <a:t>шл</a:t>
            </a:r>
            <a:r>
              <a:rPr lang="ru-RU" b="1" dirty="0">
                <a:solidFill>
                  <a:srgbClr val="FF0000"/>
                </a:solidFill>
              </a:rPr>
              <a:t>о</a:t>
            </a:r>
            <a:r>
              <a:rPr lang="ru-RU" b="1" dirty="0">
                <a:solidFill>
                  <a:schemeClr val="bg1"/>
                </a:solidFill>
              </a:rPr>
              <a:t>».</a:t>
            </a:r>
          </a:p>
          <a:p>
            <a:pPr marL="0" indent="0">
              <a:spcBef>
                <a:spcPts val="0"/>
              </a:spcBef>
            </a:pPr>
            <a:endParaRPr lang="ru-RU" b="1" dirty="0">
              <a:solidFill>
                <a:schemeClr val="bg1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543327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267</TotalTime>
  <Words>363</Words>
  <Application>Microsoft Office PowerPoint</Application>
  <PresentationFormat>Экран (4:3)</PresentationFormat>
  <Paragraphs>36</Paragraphs>
  <Slides>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Апекс</vt:lpstr>
      <vt:lpstr>Презентация PowerPoint</vt:lpstr>
      <vt:lpstr>Презентация PowerPoint</vt:lpstr>
      <vt:lpstr>Презентация PowerPoint</vt:lpstr>
      <vt:lpstr>Презентация PowerPoint</vt:lpstr>
      <vt:lpstr>Правила орфоэпии</vt:lpstr>
      <vt:lpstr>Расставь предложения по порядку.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Вероника Алехина</dc:creator>
  <cp:lastModifiedBy>Ale_Nika@outlook.com</cp:lastModifiedBy>
  <cp:revision>11</cp:revision>
  <dcterms:created xsi:type="dcterms:W3CDTF">2025-09-11T10:47:32Z</dcterms:created>
  <dcterms:modified xsi:type="dcterms:W3CDTF">2025-12-16T12:56:17Z</dcterms:modified>
</cp:coreProperties>
</file>