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280920" cy="6220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551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6004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dirty="0"/>
          </a:p>
          <a:p>
            <a:r>
              <a:rPr lang="ru-RU" dirty="0"/>
              <a:t>Реб</a:t>
            </a:r>
            <a:r>
              <a:rPr lang="ru-RU" dirty="0">
                <a:solidFill>
                  <a:srgbClr val="FF0000"/>
                </a:solidFill>
              </a:rPr>
              <a:t>я</a:t>
            </a:r>
            <a:r>
              <a:rPr lang="ru-RU" dirty="0"/>
              <a:t>та </a:t>
            </a:r>
            <a:r>
              <a:rPr lang="ru-RU" dirty="0" smtClean="0"/>
              <a:t>пришл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</a:t>
            </a:r>
            <a:r>
              <a:rPr lang="ru-RU" dirty="0"/>
              <a:t>к Мар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не в г</a:t>
            </a:r>
            <a:r>
              <a:rPr lang="ru-RU" dirty="0">
                <a:solidFill>
                  <a:srgbClr val="FF0000"/>
                </a:solidFill>
              </a:rPr>
              <a:t>о</a:t>
            </a:r>
            <a:r>
              <a:rPr lang="ru-RU" dirty="0"/>
              <a:t>сти.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/>
              <a:t>не</a:t>
            </a:r>
            <a:r>
              <a:rPr lang="ru-RU" dirty="0">
                <a:solidFill>
                  <a:srgbClr val="FF0000"/>
                </a:solidFill>
              </a:rPr>
              <a:t>ё</a:t>
            </a:r>
            <a:r>
              <a:rPr lang="ru-RU" dirty="0"/>
              <a:t> сег</a:t>
            </a:r>
            <a:r>
              <a:rPr lang="ru-RU" dirty="0">
                <a:solidFill>
                  <a:srgbClr val="FF0000"/>
                </a:solidFill>
              </a:rPr>
              <a:t>о</a:t>
            </a:r>
            <a:r>
              <a:rPr lang="ru-RU" dirty="0"/>
              <a:t>дня день рожд</a:t>
            </a:r>
            <a:r>
              <a:rPr lang="ru-RU" dirty="0">
                <a:solidFill>
                  <a:srgbClr val="FF0000"/>
                </a:solidFill>
              </a:rPr>
              <a:t>е</a:t>
            </a:r>
            <a:r>
              <a:rPr lang="ru-RU" dirty="0"/>
              <a:t>ния.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бушка </a:t>
            </a:r>
            <a:r>
              <a:rPr lang="ru-RU" dirty="0"/>
              <a:t>испекл</a:t>
            </a:r>
            <a:r>
              <a:rPr lang="ru-RU" dirty="0">
                <a:solidFill>
                  <a:srgbClr val="FF0000"/>
                </a:solidFill>
              </a:rPr>
              <a:t>а</a:t>
            </a:r>
            <a:r>
              <a:rPr lang="ru-RU" dirty="0"/>
              <a:t> сл</a:t>
            </a:r>
            <a:r>
              <a:rPr lang="ru-RU" dirty="0">
                <a:solidFill>
                  <a:srgbClr val="FF0000"/>
                </a:solidFill>
              </a:rPr>
              <a:t>а</a:t>
            </a:r>
            <a:r>
              <a:rPr lang="ru-RU" dirty="0"/>
              <a:t>дкий пир</a:t>
            </a:r>
            <a:r>
              <a:rPr lang="ru-RU" dirty="0">
                <a:solidFill>
                  <a:srgbClr val="FF0000"/>
                </a:solidFill>
              </a:rPr>
              <a:t>о</a:t>
            </a:r>
            <a:r>
              <a:rPr lang="ru-RU" dirty="0"/>
              <a:t>г. </a:t>
            </a:r>
            <a:endParaRPr lang="ru-RU" dirty="0" smtClean="0"/>
          </a:p>
          <a:p>
            <a:r>
              <a:rPr lang="ru-RU" dirty="0" smtClean="0"/>
              <a:t>П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па </a:t>
            </a:r>
            <a:r>
              <a:rPr lang="ru-RU" dirty="0"/>
              <a:t>куп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л фр</a:t>
            </a:r>
            <a:r>
              <a:rPr lang="ru-RU" dirty="0">
                <a:solidFill>
                  <a:srgbClr val="FF0000"/>
                </a:solidFill>
              </a:rPr>
              <a:t>у</a:t>
            </a:r>
            <a:r>
              <a:rPr lang="ru-RU" dirty="0"/>
              <a:t>кты и конф</a:t>
            </a:r>
            <a:r>
              <a:rPr lang="ru-RU" dirty="0">
                <a:solidFill>
                  <a:srgbClr val="FF0000"/>
                </a:solidFill>
              </a:rPr>
              <a:t>е</a:t>
            </a:r>
            <a:r>
              <a:rPr lang="ru-RU" dirty="0"/>
              <a:t>ты. </a:t>
            </a:r>
            <a:endParaRPr lang="ru-RU" dirty="0" smtClean="0"/>
          </a:p>
          <a:p>
            <a:r>
              <a:rPr lang="ru-RU" dirty="0" smtClean="0"/>
              <a:t>Друзь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</a:t>
            </a:r>
            <a:r>
              <a:rPr lang="ru-RU" dirty="0"/>
              <a:t>подар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ли Мар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не кн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ги, игр</a:t>
            </a:r>
            <a:r>
              <a:rPr lang="ru-RU" dirty="0">
                <a:solidFill>
                  <a:srgbClr val="FF0000"/>
                </a:solidFill>
              </a:rPr>
              <a:t>у</a:t>
            </a:r>
            <a:r>
              <a:rPr lang="ru-RU" dirty="0"/>
              <a:t>шки. </a:t>
            </a:r>
            <a:endParaRPr lang="ru-RU" dirty="0" smtClean="0"/>
          </a:p>
          <a:p>
            <a:r>
              <a:rPr lang="ru-RU" dirty="0" smtClean="0"/>
              <a:t>Реб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та </a:t>
            </a:r>
            <a:r>
              <a:rPr lang="ru-RU" dirty="0"/>
              <a:t>п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ли чай. </a:t>
            </a:r>
            <a:endParaRPr lang="ru-RU" dirty="0" smtClean="0"/>
          </a:p>
          <a:p>
            <a:r>
              <a:rPr lang="ru-RU" dirty="0" smtClean="0"/>
              <a:t>Пот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м игр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ли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Всем </a:t>
            </a:r>
            <a:r>
              <a:rPr lang="ru-RU" dirty="0"/>
              <a:t>б</a:t>
            </a:r>
            <a:r>
              <a:rPr lang="ru-RU" dirty="0">
                <a:solidFill>
                  <a:srgbClr val="FF0000"/>
                </a:solidFill>
              </a:rPr>
              <a:t>ы</a:t>
            </a:r>
            <a:r>
              <a:rPr lang="ru-RU" dirty="0"/>
              <a:t>ло в</a:t>
            </a:r>
            <a:r>
              <a:rPr lang="ru-RU" dirty="0">
                <a:solidFill>
                  <a:srgbClr val="FF0000"/>
                </a:solidFill>
              </a:rPr>
              <a:t>е</a:t>
            </a:r>
            <a:r>
              <a:rPr lang="ru-RU" dirty="0"/>
              <a:t>село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Текст «День рожд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84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4473" y="347987"/>
            <a:ext cx="8229600" cy="6249365"/>
          </a:xfrm>
        </p:spPr>
        <p:txBody>
          <a:bodyPr/>
          <a:lstStyle/>
          <a:p>
            <a:r>
              <a:rPr lang="ru-RU" b="1" dirty="0"/>
              <a:t>Вопросы к тексту:</a:t>
            </a:r>
            <a:endParaRPr lang="ru-RU" dirty="0"/>
          </a:p>
          <a:p>
            <a:r>
              <a:rPr lang="ru-RU" dirty="0"/>
              <a:t>Какой праздник сегодня у Марины? </a:t>
            </a:r>
          </a:p>
          <a:p>
            <a:r>
              <a:rPr lang="ru-RU" dirty="0"/>
              <a:t>Что испекла бабушка? </a:t>
            </a:r>
          </a:p>
          <a:p>
            <a:r>
              <a:rPr lang="ru-RU" dirty="0"/>
              <a:t>Что купил папа?</a:t>
            </a:r>
          </a:p>
          <a:p>
            <a:r>
              <a:rPr lang="ru-RU" dirty="0"/>
              <a:t>Что подарили Марине друзья?</a:t>
            </a:r>
          </a:p>
          <a:p>
            <a:r>
              <a:rPr lang="ru-RU" dirty="0"/>
              <a:t> Что делали ребята в гостях у Марины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r>
              <a:rPr lang="ru-RU" dirty="0" smtClean="0"/>
              <a:t>Словарь: пришли </a:t>
            </a:r>
            <a:r>
              <a:rPr lang="ru-RU" dirty="0"/>
              <a:t>в гости, сегодня, испекла, купил, подарили, играли, весело.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31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609962"/>
              </p:ext>
            </p:extLst>
          </p:nvPr>
        </p:nvGraphicFramePr>
        <p:xfrm>
          <a:off x="250825" y="981074"/>
          <a:ext cx="8642350" cy="3023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5071"/>
                <a:gridCol w="5257279"/>
              </a:tblGrid>
              <a:tr h="1314778">
                <a:tc>
                  <a:txBody>
                    <a:bodyPr/>
                    <a:lstStyle/>
                    <a:p>
                      <a:r>
                        <a:rPr lang="ru-RU" dirty="0" smtClean="0"/>
                        <a:t>Безударное О в словах говорим</a:t>
                      </a:r>
                      <a:r>
                        <a:rPr lang="ru-RU" baseline="0" dirty="0" smtClean="0"/>
                        <a:t> как 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err="1" smtClean="0"/>
                        <a:t>ждения</a:t>
                      </a:r>
                      <a:r>
                        <a:rPr lang="ru-RU" dirty="0" smtClean="0"/>
                        <a:t>, к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err="1" smtClean="0"/>
                        <a:t>нфеты</a:t>
                      </a:r>
                      <a:r>
                        <a:rPr lang="ru-RU" dirty="0" smtClean="0"/>
                        <a:t>,  п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дарили, п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том,  был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, весел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709211">
                <a:tc>
                  <a:txBody>
                    <a:bodyPr/>
                    <a:lstStyle/>
                    <a:p>
                      <a:r>
                        <a:rPr lang="ru-RU" dirty="0" smtClean="0"/>
                        <a:t>Звонкие согласные в конце слов и перед глухими говорим как глухие.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В(ф)сем,</a:t>
                      </a:r>
                      <a:r>
                        <a:rPr lang="ru-RU" baseline="0" dirty="0" smtClean="0"/>
                        <a:t> пирог(к), слад(т)кий,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/>
          <a:lstStyle/>
          <a:p>
            <a:pPr algn="ctr"/>
            <a:r>
              <a:rPr lang="ru-RU" dirty="0" smtClean="0"/>
              <a:t>Правила  орфоэпии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97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755983"/>
          </a:xfrm>
        </p:spPr>
        <p:txBody>
          <a:bodyPr/>
          <a:lstStyle/>
          <a:p>
            <a:r>
              <a:rPr lang="ru-RU" dirty="0" smtClean="0"/>
              <a:t>Подарок – подарки – маленький подарочек.          </a:t>
            </a:r>
          </a:p>
          <a:p>
            <a:r>
              <a:rPr lang="ru-RU" dirty="0" smtClean="0"/>
              <a:t>Пирог - …, - …</a:t>
            </a:r>
          </a:p>
          <a:p>
            <a:r>
              <a:rPr lang="ru-RU" dirty="0" smtClean="0"/>
              <a:t>Фрукт - … - …</a:t>
            </a:r>
          </a:p>
          <a:p>
            <a:r>
              <a:rPr lang="ru-RU" dirty="0" smtClean="0"/>
              <a:t>Конфета - … - …</a:t>
            </a:r>
          </a:p>
          <a:p>
            <a:r>
              <a:rPr lang="ru-RU" dirty="0" smtClean="0"/>
              <a:t>Книга - … - …</a:t>
            </a:r>
          </a:p>
          <a:p>
            <a:r>
              <a:rPr lang="ru-RU" dirty="0" smtClean="0"/>
              <a:t>Игрушка - … - …</a:t>
            </a:r>
          </a:p>
          <a:p>
            <a:r>
              <a:rPr lang="ru-RU" dirty="0" smtClean="0"/>
              <a:t>Друг </a:t>
            </a:r>
            <a:r>
              <a:rPr lang="ru-RU" smtClean="0"/>
              <a:t>- … - …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Игры «Один – много», «Назови ласково»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592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194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Презентация PowerPoint</vt:lpstr>
      <vt:lpstr>Текст «День рождения»</vt:lpstr>
      <vt:lpstr>Презентация PowerPoint</vt:lpstr>
      <vt:lpstr>Правила  орфоэпии</vt:lpstr>
      <vt:lpstr>Игры «Один – много», «Назови ласково»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Вероника Алехина</dc:creator>
  <cp:lastModifiedBy>Ale_Nika@outlook.com</cp:lastModifiedBy>
  <cp:revision>4</cp:revision>
  <dcterms:created xsi:type="dcterms:W3CDTF">2025-11-01T07:43:34Z</dcterms:created>
  <dcterms:modified xsi:type="dcterms:W3CDTF">2025-12-17T13:48:10Z</dcterms:modified>
</cp:coreProperties>
</file>